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20"/>
  </p:notesMasterIdLst>
  <p:handoutMasterIdLst>
    <p:handoutMasterId r:id="rId21"/>
  </p:handoutMasterIdLst>
  <p:sldIdLst>
    <p:sldId id="256" r:id="rId5"/>
    <p:sldId id="311" r:id="rId6"/>
    <p:sldId id="259" r:id="rId7"/>
    <p:sldId id="277" r:id="rId8"/>
    <p:sldId id="310" r:id="rId9"/>
    <p:sldId id="292" r:id="rId10"/>
    <p:sldId id="304" r:id="rId11"/>
    <p:sldId id="305" r:id="rId12"/>
    <p:sldId id="306" r:id="rId13"/>
    <p:sldId id="300" r:id="rId14"/>
    <p:sldId id="301" r:id="rId15"/>
    <p:sldId id="303" r:id="rId16"/>
    <p:sldId id="298" r:id="rId17"/>
    <p:sldId id="309" r:id="rId18"/>
    <p:sldId id="31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Raab" initials="SR" lastIdx="1" clrIdx="0">
    <p:extLst>
      <p:ext uri="{19B8F6BF-5375-455C-9EA6-DF929625EA0E}">
        <p15:presenceInfo xmlns:p15="http://schemas.microsoft.com/office/powerpoint/2012/main" userId="Sabine Raa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8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2">
            <a:lumMod val="65000"/>
          </a:schemeClr>
        </a:solidFill>
      </dgm:spPr>
      <dgm:t>
        <a:bodyPr/>
        <a:lstStyle/>
        <a:p>
          <a:r>
            <a:rPr lang="de-DE" sz="1200" b="1"/>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dgm:t>
        <a:bodyPr/>
        <a:lstStyle/>
        <a:p>
          <a:r>
            <a:rPr lang="de-DE" sz="1200" b="0"/>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a:solidFill>
          <a:schemeClr val="bg2">
            <a:lumMod val="65000"/>
          </a:schemeClr>
        </a:solidFill>
      </dgm:spPr>
      <dgm:t>
        <a:bodyPr/>
        <a:lstStyle/>
        <a:p>
          <a:r>
            <a:rPr lang="de-DE" sz="1200" b="1"/>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noFill/>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a:solidFill>
          <a:schemeClr val="bg2"/>
        </a:solidFill>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a:solidFill>
          <a:schemeClr val="bg2">
            <a:lumMod val="65000"/>
          </a:schemeClr>
        </a:solidFill>
      </dgm:spPr>
      <dgm:t>
        <a:bodyPr/>
        <a:lstStyle/>
        <a:p>
          <a:r>
            <a:rPr lang="de-DE" sz="1200" b="1"/>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noFill/>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a:solidFill>
          <a:schemeClr val="bg2"/>
        </a:solidFill>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2">
            <a:lumMod val="65000"/>
          </a:schemeClr>
        </a:solidFill>
      </dgm:spPr>
      <dgm:t>
        <a:bodyPr/>
        <a:lstStyle/>
        <a:p>
          <a:r>
            <a:rPr lang="de-DE" sz="1200" b="1"/>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dgm:t>
        <a:bodyPr/>
        <a:lstStyle/>
        <a:p>
          <a:r>
            <a:rPr lang="de-DE" sz="1200" b="0"/>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dgm:t>
        <a:bodyPr/>
        <a:lstStyle/>
        <a:p>
          <a:r>
            <a:rPr lang="de-DE" sz="1200" b="0"/>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solidFill>
          <a:schemeClr val="bg2">
            <a:lumMod val="65000"/>
          </a:schemeClr>
        </a:solidFill>
      </dgm:spPr>
      <dgm:t>
        <a:bodyPr/>
        <a:lstStyle/>
        <a:p>
          <a:r>
            <a:rPr lang="de-DE" sz="1200" b="1"/>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dgm:t>
        <a:bodyPr/>
        <a:lstStyle/>
        <a:p>
          <a:r>
            <a:rPr lang="de-DE" sz="1200" b="0"/>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solidFill>
          <a:schemeClr val="bg2">
            <a:lumMod val="65000"/>
          </a:schemeClr>
        </a:solidFill>
      </dgm:spPr>
      <dgm:t>
        <a:bodyPr/>
        <a:lstStyle/>
        <a:p>
          <a:r>
            <a:rPr lang="de-DE" sz="1200" b="1"/>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dgm:t>
        <a:bodyPr/>
        <a:lstStyle/>
        <a:p>
          <a:r>
            <a:rPr lang="de-DE" sz="1200" b="0"/>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solidFill>
          <a:schemeClr val="bg2">
            <a:lumMod val="65000"/>
          </a:schemeClr>
        </a:solidFill>
      </dgm:spPr>
      <dgm:t>
        <a:bodyPr/>
        <a:lstStyle/>
        <a:p>
          <a:r>
            <a:rPr lang="de-DE" sz="1200" b="1"/>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dgm:t>
        <a:bodyPr/>
        <a:lstStyle/>
        <a:p>
          <a:r>
            <a:rPr lang="de-DE" sz="1200" b="0"/>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noFill/>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a:solidFill>
          <a:schemeClr val="bg2">
            <a:lumMod val="65000"/>
          </a:schemeClr>
        </a:solidFill>
      </dgm:spPr>
      <dgm:t>
        <a:bodyPr/>
        <a:lstStyle/>
        <a:p>
          <a:r>
            <a:rPr lang="de-DE" sz="1200" b="1"/>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a:solidFill>
          <a:schemeClr val="bg2">
            <a:lumMod val="65000"/>
          </a:schemeClr>
        </a:solidFill>
      </dgm:spPr>
      <dgm:t>
        <a:bodyPr/>
        <a:lstStyle/>
        <a:p>
          <a:r>
            <a:rPr lang="de-DE" sz="1200" b="1"/>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noFill/>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a:solidFill>
          <a:schemeClr val="bg2"/>
        </a:solidFill>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2" qsCatId="simple" csTypeId="urn:microsoft.com/office/officeart/2005/8/colors/accent2_1" csCatId="accent2" phldr="1"/>
      <dgm:spPr/>
      <dgm:t>
        <a:bodyPr/>
        <a:lstStyle/>
        <a:p>
          <a:endParaRPr lang="de-DE"/>
        </a:p>
      </dgm:t>
    </dgm:pt>
    <dgm:pt modelId="{CC5BC20D-21CF-4683-A746-8CC123540928}">
      <dgm:prSet phldrT="[Text]" custT="1"/>
      <dgm:spPr>
        <a:solidFill>
          <a:schemeClr val="bg1"/>
        </a:solidFill>
      </dgm:spPr>
      <dgm:t>
        <a:bodyPr/>
        <a:lstStyle/>
        <a:p>
          <a:r>
            <a:rPr lang="de-DE" sz="1200" b="0"/>
            <a:t>1. Vorstellung der LGS</a:t>
          </a:r>
        </a:p>
      </dgm:t>
    </dgm:pt>
    <dgm:pt modelId="{B85D9326-EC26-451D-8088-2836F6CBF2CF}" type="parTrans" cxnId="{8DBBFB43-F5FA-4795-A078-2F9E4BF4B744}">
      <dgm:prSet/>
      <dgm:spPr/>
      <dgm:t>
        <a:bodyPr/>
        <a:lstStyle/>
        <a:p>
          <a:endParaRPr lang="de-DE" sz="1200"/>
        </a:p>
      </dgm:t>
    </dgm:pt>
    <dgm:pt modelId="{31C68B8F-1336-4BFC-8260-E9EBCC365993}" type="sibTrans" cxnId="{8DBBFB43-F5FA-4795-A078-2F9E4BF4B744}">
      <dgm:prSet/>
      <dgm:spPr/>
      <dgm:t>
        <a:bodyPr/>
        <a:lstStyle/>
        <a:p>
          <a:endParaRPr lang="de-DE" sz="1200"/>
        </a:p>
      </dgm:t>
    </dgm:pt>
    <dgm:pt modelId="{61D1CA18-752F-4005-9A39-E77628E2AE95}">
      <dgm:prSet custT="1"/>
      <dgm:spPr>
        <a:solidFill>
          <a:schemeClr val="bg2">
            <a:lumMod val="65000"/>
          </a:schemeClr>
        </a:solidFill>
      </dgm:spPr>
      <dgm:t>
        <a:bodyPr/>
        <a:lstStyle/>
        <a:p>
          <a:r>
            <a:rPr lang="de-DE" sz="1200" b="1"/>
            <a:t>4. Ausbildung und Weiterbildungs-möglichkeiten</a:t>
          </a:r>
        </a:p>
      </dgm:t>
    </dgm:pt>
    <dgm:pt modelId="{94C47DBA-C614-4E66-B1CF-D210901683D8}" type="parTrans" cxnId="{CFE100E3-34CB-45C6-BF77-BA86C37A5E14}">
      <dgm:prSet/>
      <dgm:spPr/>
      <dgm:t>
        <a:bodyPr/>
        <a:lstStyle/>
        <a:p>
          <a:endParaRPr lang="de-DE" sz="1200"/>
        </a:p>
      </dgm:t>
    </dgm:pt>
    <dgm:pt modelId="{6C1DF9F5-76B7-4563-9AB8-79202E9FBE2B}" type="sibTrans" cxnId="{CFE100E3-34CB-45C6-BF77-BA86C37A5E14}">
      <dgm:prSet/>
      <dgm:spPr/>
      <dgm:t>
        <a:bodyPr/>
        <a:lstStyle/>
        <a:p>
          <a:endParaRPr lang="de-DE" sz="1200"/>
        </a:p>
      </dgm:t>
    </dgm:pt>
    <dgm:pt modelId="{012DCB03-EE19-44E8-83F5-FA86530C8015}">
      <dgm:prSet phldrT="[Text]" custT="1"/>
      <dgm:spPr>
        <a:noFill/>
      </dgm:spPr>
      <dgm:t>
        <a:bodyPr/>
        <a:lstStyle/>
        <a:p>
          <a:r>
            <a:rPr lang="de-DE" sz="1200" b="0"/>
            <a:t>2. Unser Angebot</a:t>
          </a:r>
        </a:p>
      </dgm:t>
    </dgm:pt>
    <dgm:pt modelId="{9919249D-8689-4FE0-AB94-307DF3C0337B}" type="parTrans" cxnId="{A95FDCF4-91D3-4568-AEF9-19C8A9076704}">
      <dgm:prSet/>
      <dgm:spPr/>
      <dgm:t>
        <a:bodyPr/>
        <a:lstStyle/>
        <a:p>
          <a:endParaRPr lang="de-DE" sz="1200"/>
        </a:p>
      </dgm:t>
    </dgm:pt>
    <dgm:pt modelId="{E3C0490A-5DA2-4EDC-AE85-B0DB829EC720}" type="sibTrans" cxnId="{A95FDCF4-91D3-4568-AEF9-19C8A9076704}">
      <dgm:prSet/>
      <dgm:spPr/>
      <dgm:t>
        <a:bodyPr/>
        <a:lstStyle/>
        <a:p>
          <a:endParaRPr lang="de-DE" sz="1200"/>
        </a:p>
      </dgm:t>
    </dgm:pt>
    <dgm:pt modelId="{10D563B4-D5BF-4D29-9770-C4FC3E566212}">
      <dgm:prSet phldrT="[Text]" custT="1"/>
      <dgm:spPr>
        <a:solidFill>
          <a:schemeClr val="bg2"/>
        </a:solidFill>
      </dgm:spPr>
      <dgm:t>
        <a:bodyPr/>
        <a:lstStyle/>
        <a:p>
          <a:r>
            <a:rPr lang="de-DE" sz="1200" b="0"/>
            <a:t>3. Aufnahme-voraussetzungen</a:t>
          </a:r>
        </a:p>
      </dgm:t>
    </dgm:pt>
    <dgm:pt modelId="{EC15654C-895F-4224-96DE-B8B8BF3DDF6E}" type="parTrans" cxnId="{D0223DBA-F83A-4907-AD2D-61EB743661E8}">
      <dgm:prSet/>
      <dgm:spPr/>
      <dgm:t>
        <a:bodyPr/>
        <a:lstStyle/>
        <a:p>
          <a:endParaRPr lang="de-DE" sz="1200"/>
        </a:p>
      </dgm:t>
    </dgm:pt>
    <dgm:pt modelId="{BB9762B9-D43E-4E09-ADBD-EE1C7D987E61}" type="sibTrans" cxnId="{D0223DBA-F83A-4907-AD2D-61EB743661E8}">
      <dgm:prSet/>
      <dgm:spPr/>
      <dgm:t>
        <a:bodyPr/>
        <a:lstStyle/>
        <a:p>
          <a:endParaRPr lang="de-DE" sz="1200"/>
        </a:p>
      </dgm:t>
    </dgm:pt>
    <dgm:pt modelId="{9D9AC294-B1FF-4CC2-B949-454F7F8AEAAF}">
      <dgm:prSet custT="1"/>
      <dgm:spPr/>
      <dgm:t>
        <a:bodyPr/>
        <a:lstStyle/>
        <a:p>
          <a:r>
            <a:rPr lang="de-DE" sz="1200"/>
            <a:t>5. </a:t>
          </a:r>
          <a:r>
            <a:rPr lang="de-DE" sz="1200" b="0"/>
            <a:t>Offene Fragen</a:t>
          </a:r>
          <a:endParaRPr lang="de-DE" sz="1200"/>
        </a:p>
      </dgm:t>
    </dgm:pt>
    <dgm:pt modelId="{30BAE588-3445-477C-8502-B548AF077997}" type="parTrans" cxnId="{F53D8D8E-5C23-47F7-8DAD-67230B72CB4A}">
      <dgm:prSet/>
      <dgm:spPr/>
      <dgm:t>
        <a:bodyPr/>
        <a:lstStyle/>
        <a:p>
          <a:endParaRPr lang="de-DE"/>
        </a:p>
      </dgm:t>
    </dgm:pt>
    <dgm:pt modelId="{3A3B1DAB-1F83-49CE-932B-C450F696C48D}" type="sibTrans" cxnId="{F53D8D8E-5C23-47F7-8DAD-67230B72CB4A}">
      <dgm:prSet/>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 modelId="{6660F094-4D0B-4CF5-AEC4-34F4BA843B55}" type="pres">
      <dgm:prSet presAssocID="{CC5BC20D-21CF-4683-A746-8CC123540928}" presName="parTxOnly" presStyleLbl="node1" presStyleIdx="0" presStyleCnt="5">
        <dgm:presLayoutVars>
          <dgm:chMax val="0"/>
          <dgm:chPref val="0"/>
          <dgm:bulletEnabled val="1"/>
        </dgm:presLayoutVars>
      </dgm:prSet>
      <dgm:spPr/>
    </dgm:pt>
    <dgm:pt modelId="{FDFACC5D-8DF0-4D48-8ABE-EC4FF157A6F0}" type="pres">
      <dgm:prSet presAssocID="{31C68B8F-1336-4BFC-8260-E9EBCC365993}" presName="parTxOnlySpace" presStyleCnt="0"/>
      <dgm:spPr/>
    </dgm:pt>
    <dgm:pt modelId="{9D32392F-A0B9-44AE-96CE-72572119528B}" type="pres">
      <dgm:prSet presAssocID="{012DCB03-EE19-44E8-83F5-FA86530C8015}" presName="parTxOnly" presStyleLbl="node1" presStyleIdx="1" presStyleCnt="5">
        <dgm:presLayoutVars>
          <dgm:chMax val="0"/>
          <dgm:chPref val="0"/>
          <dgm:bulletEnabled val="1"/>
        </dgm:presLayoutVars>
      </dgm:prSet>
      <dgm:spPr/>
    </dgm:pt>
    <dgm:pt modelId="{0534DEF5-1DAE-47A5-94CD-07D5BCEB73B2}" type="pres">
      <dgm:prSet presAssocID="{E3C0490A-5DA2-4EDC-AE85-B0DB829EC720}" presName="parTxOnlySpace" presStyleCnt="0"/>
      <dgm:spPr/>
    </dgm:pt>
    <dgm:pt modelId="{56C1EEEC-69A9-4831-8F24-8A3E5182B67F}" type="pres">
      <dgm:prSet presAssocID="{10D563B4-D5BF-4D29-9770-C4FC3E566212}" presName="parTxOnly" presStyleLbl="node1" presStyleIdx="2" presStyleCnt="5">
        <dgm:presLayoutVars>
          <dgm:chMax val="0"/>
          <dgm:chPref val="0"/>
          <dgm:bulletEnabled val="1"/>
        </dgm:presLayoutVars>
      </dgm:prSet>
      <dgm:spPr/>
    </dgm:pt>
    <dgm:pt modelId="{16AD73D7-C19B-4A7C-AAE2-864E84299D7F}" type="pres">
      <dgm:prSet presAssocID="{BB9762B9-D43E-4E09-ADBD-EE1C7D987E61}" presName="parTxOnlySpace" presStyleCnt="0"/>
      <dgm:spPr/>
    </dgm:pt>
    <dgm:pt modelId="{0B364E60-EAC7-4FAA-86FF-62ABC7D9495B}" type="pres">
      <dgm:prSet presAssocID="{61D1CA18-752F-4005-9A39-E77628E2AE95}" presName="parTxOnly" presStyleLbl="node1" presStyleIdx="3" presStyleCnt="5" custLinFactNeighborX="1718" custLinFactNeighborY="1754">
        <dgm:presLayoutVars>
          <dgm:chMax val="0"/>
          <dgm:chPref val="0"/>
          <dgm:bulletEnabled val="1"/>
        </dgm:presLayoutVars>
      </dgm:prSet>
      <dgm:spPr/>
    </dgm:pt>
    <dgm:pt modelId="{9E59E8FC-49A2-40BC-8750-48F32E399B74}" type="pres">
      <dgm:prSet presAssocID="{6C1DF9F5-76B7-4563-9AB8-79202E9FBE2B}" presName="parTxOnlySpace" presStyleCnt="0"/>
      <dgm:spPr/>
    </dgm:pt>
    <dgm:pt modelId="{74FAC167-C1B3-40B6-9D19-94D3081DB1E6}" type="pres">
      <dgm:prSet presAssocID="{9D9AC294-B1FF-4CC2-B949-454F7F8AEAAF}" presName="parTxOnly" presStyleLbl="node1" presStyleIdx="4" presStyleCnt="5">
        <dgm:presLayoutVars>
          <dgm:chMax val="0"/>
          <dgm:chPref val="0"/>
          <dgm:bulletEnabled val="1"/>
        </dgm:presLayoutVars>
      </dgm:prSet>
      <dgm:spPr/>
    </dgm:pt>
  </dgm:ptLst>
  <dgm:cxnLst>
    <dgm:cxn modelId="{F9657109-27EC-40FD-A0C7-4CEF898AD59C}" type="presOf" srcId="{012DCB03-EE19-44E8-83F5-FA86530C8015}" destId="{9D32392F-A0B9-44AE-96CE-72572119528B}" srcOrd="0" destOrd="0" presId="urn:microsoft.com/office/officeart/2005/8/layout/chevron1"/>
    <dgm:cxn modelId="{E944112E-1236-466D-A1D3-5492E2E6B42F}" type="presOf" srcId="{10D563B4-D5BF-4D29-9770-C4FC3E566212}" destId="{56C1EEEC-69A9-4831-8F24-8A3E5182B67F}" srcOrd="0" destOrd="0" presId="urn:microsoft.com/office/officeart/2005/8/layout/chevron1"/>
    <dgm:cxn modelId="{953A3136-228E-4844-B236-62D9D8D86BE3}" type="presOf" srcId="{6A27A606-7474-4D05-AC0C-31EAE85DFFD3}" destId="{C0664262-EF0D-463C-BA74-B4E71AD94A59}" srcOrd="0" destOrd="0" presId="urn:microsoft.com/office/officeart/2005/8/layout/chevron1"/>
    <dgm:cxn modelId="{8DBBFB43-F5FA-4795-A078-2F9E4BF4B744}" srcId="{6A27A606-7474-4D05-AC0C-31EAE85DFFD3}" destId="{CC5BC20D-21CF-4683-A746-8CC123540928}" srcOrd="0" destOrd="0" parTransId="{B85D9326-EC26-451D-8088-2836F6CBF2CF}" sibTransId="{31C68B8F-1336-4BFC-8260-E9EBCC365993}"/>
    <dgm:cxn modelId="{268E0F53-583B-43B5-BAE4-A5EA604BB0D2}" type="presOf" srcId="{61D1CA18-752F-4005-9A39-E77628E2AE95}" destId="{0B364E60-EAC7-4FAA-86FF-62ABC7D9495B}" srcOrd="0" destOrd="0" presId="urn:microsoft.com/office/officeart/2005/8/layout/chevron1"/>
    <dgm:cxn modelId="{F53D8D8E-5C23-47F7-8DAD-67230B72CB4A}" srcId="{6A27A606-7474-4D05-AC0C-31EAE85DFFD3}" destId="{9D9AC294-B1FF-4CC2-B949-454F7F8AEAAF}" srcOrd="4" destOrd="0" parTransId="{30BAE588-3445-477C-8502-B548AF077997}" sibTransId="{3A3B1DAB-1F83-49CE-932B-C450F696C48D}"/>
    <dgm:cxn modelId="{FFE3BEA6-3CB6-4F15-A214-4D6680297A83}" type="presOf" srcId="{CC5BC20D-21CF-4683-A746-8CC123540928}" destId="{6660F094-4D0B-4CF5-AEC4-34F4BA843B55}" srcOrd="0" destOrd="0" presId="urn:microsoft.com/office/officeart/2005/8/layout/chevron1"/>
    <dgm:cxn modelId="{DDB4EAAA-6E07-40B7-BA8F-CC776F3B549C}" type="presOf" srcId="{9D9AC294-B1FF-4CC2-B949-454F7F8AEAAF}" destId="{74FAC167-C1B3-40B6-9D19-94D3081DB1E6}" srcOrd="0" destOrd="0" presId="urn:microsoft.com/office/officeart/2005/8/layout/chevron1"/>
    <dgm:cxn modelId="{D0223DBA-F83A-4907-AD2D-61EB743661E8}" srcId="{6A27A606-7474-4D05-AC0C-31EAE85DFFD3}" destId="{10D563B4-D5BF-4D29-9770-C4FC3E566212}" srcOrd="2" destOrd="0" parTransId="{EC15654C-895F-4224-96DE-B8B8BF3DDF6E}" sibTransId="{BB9762B9-D43E-4E09-ADBD-EE1C7D987E61}"/>
    <dgm:cxn modelId="{CFE100E3-34CB-45C6-BF77-BA86C37A5E14}" srcId="{6A27A606-7474-4D05-AC0C-31EAE85DFFD3}" destId="{61D1CA18-752F-4005-9A39-E77628E2AE95}" srcOrd="3" destOrd="0" parTransId="{94C47DBA-C614-4E66-B1CF-D210901683D8}" sibTransId="{6C1DF9F5-76B7-4563-9AB8-79202E9FBE2B}"/>
    <dgm:cxn modelId="{A95FDCF4-91D3-4568-AEF9-19C8A9076704}" srcId="{6A27A606-7474-4D05-AC0C-31EAE85DFFD3}" destId="{012DCB03-EE19-44E8-83F5-FA86530C8015}" srcOrd="1" destOrd="0" parTransId="{9919249D-8689-4FE0-AB94-307DF3C0337B}" sibTransId="{E3C0490A-5DA2-4EDC-AE85-B0DB829EC720}"/>
    <dgm:cxn modelId="{36060C33-D83F-4242-AB8E-1CFE60308C06}" type="presParOf" srcId="{C0664262-EF0D-463C-BA74-B4E71AD94A59}" destId="{6660F094-4D0B-4CF5-AEC4-34F4BA843B55}" srcOrd="0" destOrd="0" presId="urn:microsoft.com/office/officeart/2005/8/layout/chevron1"/>
    <dgm:cxn modelId="{A91FCC9C-B7F2-4F2A-A116-6A91B7679DD9}" type="presParOf" srcId="{C0664262-EF0D-463C-BA74-B4E71AD94A59}" destId="{FDFACC5D-8DF0-4D48-8ABE-EC4FF157A6F0}" srcOrd="1" destOrd="0" presId="urn:microsoft.com/office/officeart/2005/8/layout/chevron1"/>
    <dgm:cxn modelId="{6CF3C0CF-0A29-4EFA-9546-6B1931DBFAD1}" type="presParOf" srcId="{C0664262-EF0D-463C-BA74-B4E71AD94A59}" destId="{9D32392F-A0B9-44AE-96CE-72572119528B}" srcOrd="2" destOrd="0" presId="urn:microsoft.com/office/officeart/2005/8/layout/chevron1"/>
    <dgm:cxn modelId="{CE4B8E86-9EEF-4F88-96DA-4A982BAF0F2D}" type="presParOf" srcId="{C0664262-EF0D-463C-BA74-B4E71AD94A59}" destId="{0534DEF5-1DAE-47A5-94CD-07D5BCEB73B2}" srcOrd="3" destOrd="0" presId="urn:microsoft.com/office/officeart/2005/8/layout/chevron1"/>
    <dgm:cxn modelId="{384D53B7-0B5D-4C7C-A316-251D7BC356AE}" type="presParOf" srcId="{C0664262-EF0D-463C-BA74-B4E71AD94A59}" destId="{56C1EEEC-69A9-4831-8F24-8A3E5182B67F}" srcOrd="4" destOrd="0" presId="urn:microsoft.com/office/officeart/2005/8/layout/chevron1"/>
    <dgm:cxn modelId="{9EFCD29A-EB14-4601-8F6A-E2E5DF356F3F}" type="presParOf" srcId="{C0664262-EF0D-463C-BA74-B4E71AD94A59}" destId="{16AD73D7-C19B-4A7C-AAE2-864E84299D7F}" srcOrd="5" destOrd="0" presId="urn:microsoft.com/office/officeart/2005/8/layout/chevron1"/>
    <dgm:cxn modelId="{ABD04421-700E-4DEB-8BE6-86BFF06C595B}" type="presParOf" srcId="{C0664262-EF0D-463C-BA74-B4E71AD94A59}" destId="{0B364E60-EAC7-4FAA-86FF-62ABC7D9495B}" srcOrd="6" destOrd="0" presId="urn:microsoft.com/office/officeart/2005/8/layout/chevron1"/>
    <dgm:cxn modelId="{B1D19F35-263A-4D30-8190-43EC8FB92CCC}" type="presParOf" srcId="{C0664262-EF0D-463C-BA74-B4E71AD94A59}" destId="{9E59E8FC-49A2-40BC-8750-48F32E399B74}" srcOrd="7" destOrd="0" presId="urn:microsoft.com/office/officeart/2005/8/layout/chevron1"/>
    <dgm:cxn modelId="{424B982B-BC1A-4119-92F1-D43A1580C509}" type="presParOf" srcId="{C0664262-EF0D-463C-BA74-B4E71AD94A59}" destId="{74FAC167-C1B3-40B6-9D19-94D3081DB1E6}" srcOrd="8" destOrd="0" presId="urn:microsoft.com/office/officeart/2005/8/layout/chevron1"/>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27A606-7474-4D05-AC0C-31EAE85DFFD3}" type="doc">
      <dgm:prSet loTypeId="urn:microsoft.com/office/officeart/2005/8/layout/chevron1" loCatId="process" qsTypeId="urn:microsoft.com/office/officeart/2005/8/quickstyle/simple1" qsCatId="simple" csTypeId="urn:microsoft.com/office/officeart/2005/8/colors/accent2_1" csCatId="accent2" phldr="1"/>
      <dgm:spPr/>
      <dgm:t>
        <a:bodyPr/>
        <a:lstStyle/>
        <a:p>
          <a:endParaRPr lang="de-DE"/>
        </a:p>
      </dgm:t>
    </dgm:pt>
    <dgm:pt modelId="{C0664262-EF0D-463C-BA74-B4E71AD94A59}" type="pres">
      <dgm:prSet presAssocID="{6A27A606-7474-4D05-AC0C-31EAE85DFFD3}" presName="Name0" presStyleCnt="0">
        <dgm:presLayoutVars>
          <dgm:dir/>
          <dgm:animLvl val="lvl"/>
          <dgm:resizeHandles val="exact"/>
        </dgm:presLayoutVars>
      </dgm:prSet>
      <dgm:spPr/>
    </dgm:pt>
  </dgm:ptLst>
  <dgm:cxnLst>
    <dgm:cxn modelId="{953A3136-228E-4844-B236-62D9D8D86BE3}" type="presOf" srcId="{6A27A606-7474-4D05-AC0C-31EAE85DFFD3}" destId="{C0664262-EF0D-463C-BA74-B4E71AD94A59}" srcOrd="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no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bg2"/>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no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bg2"/>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no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no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bg2"/>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0F094-4D0B-4CF5-AEC4-34F4BA843B55}">
      <dsp:nvSpPr>
        <dsp:cNvPr id="0" name=""/>
        <dsp:cNvSpPr/>
      </dsp:nvSpPr>
      <dsp:spPr>
        <a:xfrm>
          <a:off x="2538" y="0"/>
          <a:ext cx="2259562" cy="501382"/>
        </a:xfrm>
        <a:prstGeom prst="chevron">
          <a:avLst/>
        </a:prstGeom>
        <a:solidFill>
          <a:schemeClr val="bg1"/>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1. Vorstellung der LGS</a:t>
          </a:r>
        </a:p>
      </dsp:txBody>
      <dsp:txXfrm>
        <a:off x="253229" y="0"/>
        <a:ext cx="1758180" cy="501382"/>
      </dsp:txXfrm>
    </dsp:sp>
    <dsp:sp modelId="{9D32392F-A0B9-44AE-96CE-72572119528B}">
      <dsp:nvSpPr>
        <dsp:cNvPr id="0" name=""/>
        <dsp:cNvSpPr/>
      </dsp:nvSpPr>
      <dsp:spPr>
        <a:xfrm>
          <a:off x="2036145" y="0"/>
          <a:ext cx="2259562" cy="501382"/>
        </a:xfrm>
        <a:prstGeom prst="chevron">
          <a:avLst/>
        </a:prstGeom>
        <a:no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2. Unser Angebot</a:t>
          </a:r>
        </a:p>
      </dsp:txBody>
      <dsp:txXfrm>
        <a:off x="2286836" y="0"/>
        <a:ext cx="1758180" cy="501382"/>
      </dsp:txXfrm>
    </dsp:sp>
    <dsp:sp modelId="{56C1EEEC-69A9-4831-8F24-8A3E5182B67F}">
      <dsp:nvSpPr>
        <dsp:cNvPr id="0" name=""/>
        <dsp:cNvSpPr/>
      </dsp:nvSpPr>
      <dsp:spPr>
        <a:xfrm>
          <a:off x="4069751" y="0"/>
          <a:ext cx="2259562" cy="501382"/>
        </a:xfrm>
        <a:prstGeom prst="chevron">
          <a:avLst/>
        </a:prstGeom>
        <a:solidFill>
          <a:schemeClr val="bg2"/>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a:t>3. Aufnahme-voraussetzungen</a:t>
          </a:r>
        </a:p>
      </dsp:txBody>
      <dsp:txXfrm>
        <a:off x="4320442" y="0"/>
        <a:ext cx="1758180" cy="501382"/>
      </dsp:txXfrm>
    </dsp:sp>
    <dsp:sp modelId="{0B364E60-EAC7-4FAA-86FF-62ABC7D9495B}">
      <dsp:nvSpPr>
        <dsp:cNvPr id="0" name=""/>
        <dsp:cNvSpPr/>
      </dsp:nvSpPr>
      <dsp:spPr>
        <a:xfrm>
          <a:off x="6107239" y="0"/>
          <a:ext cx="2259562" cy="501382"/>
        </a:xfrm>
        <a:prstGeom prst="chevron">
          <a:avLst/>
        </a:prstGeom>
        <a:solidFill>
          <a:schemeClr val="bg2">
            <a:lumMod val="6500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1" kern="1200"/>
            <a:t>4. Ausbildung und Weiterbildungs-möglichkeiten</a:t>
          </a:r>
        </a:p>
      </dsp:txBody>
      <dsp:txXfrm>
        <a:off x="6357930" y="0"/>
        <a:ext cx="1758180" cy="501382"/>
      </dsp:txXfrm>
    </dsp:sp>
    <dsp:sp modelId="{74FAC167-C1B3-40B6-9D19-94D3081DB1E6}">
      <dsp:nvSpPr>
        <dsp:cNvPr id="0" name=""/>
        <dsp:cNvSpPr/>
      </dsp:nvSpPr>
      <dsp:spPr>
        <a:xfrm>
          <a:off x="8136963" y="0"/>
          <a:ext cx="2259562" cy="501382"/>
        </a:xfrm>
        <a:prstGeom prst="chevron">
          <a:avLst/>
        </a:prstGeom>
        <a:solidFill>
          <a:schemeClr val="lt1">
            <a:hueOff val="0"/>
            <a:satOff val="0"/>
            <a:lumOff val="0"/>
            <a:alphaOff val="0"/>
          </a:schemeClr>
        </a:solidFill>
        <a:ln w="22225" cap="rnd" cmpd="sng" algn="ctr">
          <a:solidFill>
            <a:schemeClr val="accent2">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a:t>5. </a:t>
          </a:r>
          <a:r>
            <a:rPr lang="de-DE" sz="1200" b="0" kern="1200"/>
            <a:t>Offene Fragen</a:t>
          </a:r>
          <a:endParaRPr lang="de-DE" sz="1200" kern="1200"/>
        </a:p>
      </dsp:txBody>
      <dsp:txXfrm>
        <a:off x="8387654" y="0"/>
        <a:ext cx="1758180" cy="5013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051271-B7DA-43EC-91B8-22896C2D9373}" type="datetimeFigureOut">
              <a:rPr lang="de-DE" smtClean="0"/>
              <a:t>10.02.2021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0BB38-CF99-48A1-AD08-DCB95D1648A3}" type="slidenum">
              <a:rPr lang="de-DE" smtClean="0"/>
              <a:t>‹Nr.›</a:t>
            </a:fld>
            <a:endParaRPr lang="de-DE"/>
          </a:p>
        </p:txBody>
      </p:sp>
    </p:spTree>
    <p:extLst>
      <p:ext uri="{BB962C8B-B14F-4D97-AF65-F5344CB8AC3E}">
        <p14:creationId xmlns:p14="http://schemas.microsoft.com/office/powerpoint/2010/main" val="20988507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1T17:14:11.180"/>
    </inkml:context>
    <inkml:brush xml:id="br0">
      <inkml:brushProperty name="width" value="0.1" units="cm"/>
      <inkml:brushProperty name="height" value="0.1" units="cm"/>
      <inkml:brushProperty name="color" value="#FFFFFF"/>
    </inkml:brush>
  </inkml:definitions>
  <inkml:trace contextRef="#ctx0" brushRef="#br0">823 155 10943 0 0,'3'-7'395'0'0,"0"-1"-1"0"0,-1 0 0 0 0,0 1 0 0 0,-1-1 1 0 0,0 0-1 0 0,0-10 0 0 0,-13 37 504 0 0,-55 125-98 0 0,25-51-678 0 0,15-36-75 0 0,2-7 476 0 0,-35 103-1 0 0,56-128 165 0 0,4-25-666 0 0,0 0 0 0 0,0 1-1 0 0,0-1 1 0 0,0 0 0 0 0,1 0 0 0 0,-1 1 0 0 0,0-1 0 0 0,0 0 0 0 0,0 0 0 0 0,0 1-1 0 0,0-1 1 0 0,0 0 0 0 0,0 0 0 0 0,0 1 0 0 0,1-1 0 0 0,-1 0 0 0 0,0 0-1 0 0,0 0 1 0 0,0 1 0 0 0,0-1 0 0 0,1 0 0 0 0,-1 0 0 0 0,0 0 0 0 0,0 0 0 0 0,0 1-1 0 0,1-1 1 0 0,-1 0 0 0 0,0 0 0 0 0,1 0 0 0 0,0 0 1 0 0,-1 0-1 0 0,1 0 1 0 0,0 0 0 0 0,0-1 0 0 0,0 1-1 0 0,-1 0 1 0 0,1-1 0 0 0,0 1-1 0 0,0 0 1 0 0,-1-1 0 0 0,1 1 0 0 0,0-1-1 0 0,-1 1 1 0 0,2-2 0 0 0,20-17 101 0 0,-1 0 0 0 0,-1-2 0 0 0,23-30 0 0 0,48-75 458 0 0,-68 92-541 0 0,-14 20-40 0 0,35-53-11 0 0,-39 58 6 0 0,1-2 1 0 0,-2 1-1 0 0,1-1 0 0 0,4-18 1 0 0,-8 28 2 0 0,-1 1 0 0 0,0-1 0 0 0,0 1 0 0 0,0-1 0 0 0,1 1 0 0 0,-1-1 0 0 0,0 1 0 0 0,0-1 0 0 0,0 1 0 0 0,0-1 1 0 0,0 1-1 0 0,0-1 0 0 0,0 1 0 0 0,0-1 0 0 0,0 1 0 0 0,0-1 0 0 0,0 1 0 0 0,0-1 0 0 0,0 1 0 0 0,-1-1 0 0 0,1 1 1 0 0,0-1-1 0 0,0 1 0 0 0,0-1 0 0 0,-1 1 0 0 0,1 0 0 0 0,0-1 0 0 0,0 1 0 0 0,-1-1 0 0 0,1 1 0 0 0,-1-1 0 0 0,0 1 0 0 0,0 0-1 0 0,0 0 0 0 0,0 1 0 0 0,0-1 0 0 0,0 0 0 0 0,0 0 0 0 0,1 1 0 0 0,-1-1 0 0 0,0 0 0 0 0,0 1 1 0 0,0-1-1 0 0,0 1 0 0 0,0-1 0 0 0,-1 2 0 0 0,-27 24-10 0 0,28-25 13 0 0,-37 39 16 0 0,2 3 0 0 0,1 1 0 0 0,-52 87 0 0 0,71-98-16 0 0,16-33 0 0 0,0 0 0 0 0,0 1 0 0 0,0-1 0 0 0,0 0 0 0 0,0 0 0 0 0,0 0 0 0 0,0 0 0 0 0,0 1 0 0 0,0-1 0 0 0,0 0 0 0 0,0 0 0 0 0,0 0 0 0 0,0 0 0 0 0,0 0 0 0 0,0 1 0 0 0,0-1 0 0 0,0 0 0 0 0,0 0 0 0 0,0 0 0 0 0,0 0 0 0 0,0 0 0 0 0,1 1 0 0 0,-1-1 0 0 0,0 0 0 0 0,0 0 0 0 0,0 0 0 0 0,0 0 0 0 0,0 0 0 0 0,0 0 0 0 0,0 1 0 0 0,0-1 0 0 0,1 0 0 0 0,-1 0 0 0 0,0 0 0 0 0,0 0 0 0 0,0 0 0 0 0,0 0 0 0 0,0 0 0 0 0,1 0 0 0 0,-1 0 0 0 0,0 0 0 0 0,0 0 0 0 0,0 0 0 0 0,0 0 0 0 0,1 0 0 0 0,-1 0 0 0 0,0 0 0 0 0,0 0 0 0 0,0 0 0 0 0,0 0 0 0 0,0 0 0 0 0,1 0 0 0 0,-1 0 0 0 0,0 0 0 0 0,0 0 0 0 0,0 0 0 0 0,0 0 0 0 0,0 0 0 0 0,1 0 0 0 0,-1 0 0 0 0,0-1 0 0 0,0 1 0 0 0,0 0 0 0 0,0 0 0 0 0,0 0 0 0 0,0 0 0 0 0,0 0 0 0 0,1-1 0 0 0,8-4 0 0 0,9-10 49 0 0,0-2 0 0 0,-1 0 0 0 0,24-33 0 0 0,-5 6 19 0 0,9-7-16 0 0,169-209 228 0 0,-211 256-275 0 0,0 0-4 0 0,0-1 0 0 0,1 0 0 0 0,-2 1 0 0 0,1-1 0 0 0,0 0-1 0 0,-1-1 1 0 0,3-8 0 0 0,-5 13-1 0 0,0 1 0 0 0,0 0 0 0 0,0-1 0 0 0,0 1 0 0 0,0-1 0 0 0,0 1 0 0 0,0 0 0 0 0,0-1 0 0 0,0 1 0 0 0,-1 0 0 0 0,1-1 0 0 0,0 1 0 0 0,0-1 0 0 0,0 1 0 0 0,0 0 0 0 0,-1-1 0 0 0,1 1 0 0 0,0 0 0 0 0,0-1 0 0 0,-1 1 0 0 0,1 0 0 0 0,0 0 0 0 0,0-1 0 0 0,-1 1 0 0 0,1 0 0 0 0,0 0 0 0 0,-1-1 0 0 0,1 1 0 0 0,0 0 0 0 0,-1 0 0 0 0,1 0 0 0 0,0 0 0 0 0,-1 0 0 0 0,1-1 0 0 0,-1 1 0 0 0,1 0 0 0 0,0 0 0 0 0,-1 0 0 0 0,1 0 0 0 0,-1 0 0 0 0,1 0 0 0 0,0 0 0 0 0,-1 0 0 0 0,1 1 0 0 0,0-1 0 0 0,-1 0 0 0 0,1 0 0 0 0,-1 0 0 0 0,1 0 0 0 0,0 0 0 0 0,-1 1 0 0 0,1-1 0 0 0,-22 8 0 0 0,-3 7 0 0 0,0 2 0 0 0,1 0 0 0 0,-31 30 0 0 0,22-19 0 0 0,-23 18 0 0 0,3 3 0 0 0,-76 88 0 0 0,122-128 0 0 0,5-7 0 0 0,-1 1 0 0 0,0 0 0 0 0,1 0 0 0 0,0 0 0 0 0,0 0 0 0 0,0 0 0 0 0,0 1 0 0 0,0-1 0 0 0,1 1 0 0 0,-1-1 0 0 0,1 1 0 0 0,-1 5 0 0 0,2-9 0 0 0,0 0 0 0 0,0 1 0 0 0,0-1 0 0 0,0 1 0 0 0,1-1 0 0 0,-1 0 0 0 0,0 1 0 0 0,0-1 0 0 0,0 0 0 0 0,1 1 0 0 0,-1-1 0 0 0,0 0 0 0 0,1 0 0 0 0,-1 1 0 0 0,0-1 0 0 0,0 0 0 0 0,1 0 1 0 0,-1 1-1 0 0,0-1 0 0 0,1 0 0 0 0,-1 0 0 0 0,1 0 0 0 0,-1 0 0 0 0,0 1 0 0 0,1-1 0 0 0,-1 0 0 0 0,0 0 0 0 0,1 0 0 0 0,-1 0 0 0 0,1 0 0 0 0,-1 0 0 0 0,0 0 0 0 0,1 0 0 0 0,-1 0 0 0 0,1 0 0 0 0,-1 0 0 0 0,0 0 0 0 0,1-1 0 0 0,-1 1 0 0 0,0 0 0 0 0,1 0 0 0 0,-1 0 0 0 0,1 0 0 0 0,-1-1 0 0 0,1 1 0 0 0,19-9-10 0 0,-20 8 9 0 0,30-18-9 0 0,-2-1 0 0 0,0-1 0 0 0,-2-2 0 0 0,25-26 0 0 0,-11 11 6 0 0,47-49 68 0 0,-74 72-51 0 0,-1 0 0 0 0,0 0 0 0 0,-1-1-1 0 0,11-22 1 0 0,-21 36-11 0 0,0 1-1 0 0,-1 0 1 0 0,1 0 0 0 0,-1 0-1 0 0,1-1 1 0 0,-1 1-1 0 0,1 0 1 0 0,-1 0 0 0 0,0-1-1 0 0,0 1 1 0 0,1 0-1 0 0,-1-1 1 0 0,0 1 0 0 0,0 0-1 0 0,-1-1 1 0 0,1 1-1 0 0,0 0 1 0 0,0 0 0 0 0,-1-3-1 0 0,0 3 0 0 0,0 1 0 0 0,1-1 1 0 0,-1 0-1 0 0,0 1 0 0 0,0-1 0 0 0,0 1 0 0 0,0-1 0 0 0,1 1 0 0 0,-1 0 1 0 0,0-1-1 0 0,0 1 0 0 0,0 0 0 0 0,0 0 0 0 0,0-1 0 0 0,0 1 0 0 0,0 0 1 0 0,0 0-1 0 0,0 0 0 0 0,0 0 0 0 0,0 0 0 0 0,0 0 0 0 0,0 1 0 0 0,0-1 1 0 0,0 0-1 0 0,0 0 0 0 0,1 1 0 0 0,-3 0 0 0 0,-12 4 16 0 0,1 2 0 0 0,-1 0 0 0 0,1 0 1 0 0,1 2-1 0 0,0-1 0 0 0,-13 12 0 0 0,7-6-9 0 0,-24 20-21 0 0,1 1 1 0 0,2 3-1 0 0,1 1 0 0 0,-44 59 0 0 0,33-29 13 0 0,45-60 0 0 0,-1 0 0 0 0,2 0 0 0 0,-1 1 0 0 0,1-1 0 0 0,1 1 0 0 0,-3 11 0 0 0,6-21 0 0 0,-1 1 0 0 0,1 0 0 0 0,0-1 0 0 0,0 1-1 0 0,0 0 1 0 0,0-1 0 0 0,-1 1 0 0 0,1 0 0 0 0,0-1-1 0 0,0 1 1 0 0,0 0 0 0 0,0 0 0 0 0,1-1 0 0 0,-1 1 0 0 0,0 0-1 0 0,0-1 1 0 0,0 1 0 0 0,0 0 0 0 0,1-1 0 0 0,-1 1 0 0 0,0 0-1 0 0,1-1 1 0 0,-1 1 0 0 0,1-1 0 0 0,-1 1 0 0 0,0 0 0 0 0,2 0-1 0 0,-2-1 1 0 0,1 0-1 0 0,0 0 0 0 0,0 0 1 0 0,0 0-1 0 0,0 0 0 0 0,0 0 1 0 0,0 0-1 0 0,0 0 0 0 0,0 0 1 0 0,0 0-1 0 0,0 0 0 0 0,0-1 0 0 0,0 1 1 0 0,0 0-1 0 0,0-1 0 0 0,0 1 1 0 0,0-1-1 0 0,8-4-10 0 0,0 0 0 0 0,13-12 0 0 0,-20 16 8 0 0,42-37 14 0 0,-2-1-1 0 0,-1-3 1 0 0,-3-1 0 0 0,45-64-1 0 0,-77 99-10 0 0,23-35 0 0 0,-27 40 0 0 0,0-1 0 0 0,-1 0 0 0 0,1 1 0 0 0,0-1 0 0 0,-1 0 0 0 0,0 0 0 0 0,0 0 0 0 0,0 0 0 0 0,0-8 0 0 0,-1 12 1 0 0,0-1-1 0 0,0 0 0 0 0,0 1 1 0 0,0-1-1 0 0,0 0 0 0 0,0 0 1 0 0,0 1-1 0 0,0-1 1 0 0,-1 0-1 0 0,1 1 0 0 0,0-1 1 0 0,0 0-1 0 0,-1 1 0 0 0,1-1 1 0 0,-1 0-1 0 0,1 1 1 0 0,0-1-1 0 0,-1 1 0 0 0,1-1 1 0 0,-1 0-1 0 0,1 1 0 0 0,-1 0 1 0 0,0-1-1 0 0,1 1 0 0 0,-1-1 1 0 0,0 0-1 0 0,-1 1 2 0 0,1 0 0 0 0,0-1-1 0 0,-1 1 1 0 0,1 0 0 0 0,-1 0-1 0 0,1 0 1 0 0,0 0 0 0 0,-1 0-1 0 0,1 1 1 0 0,-1-1 0 0 0,1 0-1 0 0,-3 2 1 0 0,-3 1 6 0 0,-1 0 0 0 0,1 1 0 0 0,-11 6 0 0 0,-2 5-8 0 0,-1 0 0 0 0,2 2 0 0 0,-23 24 0 0 0,-48 62 0 0 0,69-78 0 0 0,4-5-10 0 0,1 0-1 0 0,0 0 0 0 0,2 2 1 0 0,0 0-1 0 0,-13 29 0 0 0,27-50 11 0 0,-1-1 0 0 0,1 1 0 0 0,0 0 0 0 0,-1 0 0 0 0,1-1 0 0 0,0 1 0 0 0,0 0 0 0 0,0 0 0 0 0,-1-1 0 0 0,1 1-1 0 0,0 0 1 0 0,0 0 0 0 0,0 0 0 0 0,0-1 0 0 0,0 1 0 0 0,0 0 0 0 0,0 0 0 0 0,1 0 0 0 0,-1-1 0 0 0,1 3 0 0 0,-1-3 0 0 0,1 0 0 0 0,-1 0 0 0 0,0 0 0 0 0,1 1 0 0 0,-1-1 0 0 0,1 0-1 0 0,-1 0 1 0 0,1 0 0 0 0,-1 0 0 0 0,1 0 0 0 0,-1 0 0 0 0,1 0 0 0 0,-1 0 0 0 0,1 0 0 0 0,-1 0 0 0 0,1 0 0 0 0,-1-1 0 0 0,1 1 0 0 0,-1 0 0 0 0,1 0 0 0 0,-1 0 0 0 0,1-1 0 0 0,0 1 0 0 0,4-3 3 0 0,0 0 0 0 0,1 0 1 0 0,7-8-1 0 0,35-34-5 0 0,-2-1 0 0 0,-2-3-1 0 0,-2-1 1 0 0,69-111 0 0 0,-104 150 2 0 0,-1 0 0 0 0,8-21 0 0 0,-13 30 0 0 0,0 0 0 0 0,0-1 0 0 0,-1 0 0 0 0,1 1 0 0 0,0-1 0 0 0,-1 1 0 0 0,0-1 0 0 0,1 0 0 0 0,-1 1 0 0 0,0-1 0 0 0,-1 0 0 0 0,1 1 0 0 0,0-1 0 0 0,-1 0 0 0 0,1 1 0 0 0,-1-1 0 0 0,0 1 0 0 0,0-1 0 0 0,-2-4 0 0 0,2 6 0 0 0,0 0 0 0 0,-1 0 0 0 0,1 0 0 0 0,0 0 0 0 0,0 0 0 0 0,0 1 0 0 0,-1-1 0 0 0,1 0 0 0 0,0 1 0 0 0,-1-1 0 0 0,1 1 0 0 0,-1-1 0 0 0,1 1 0 0 0,-1 0 0 0 0,1-1 0 0 0,-1 1 0 0 0,1 0 0 0 0,-1 0 0 0 0,1 0 0 0 0,-1 0 0 0 0,1 0 0 0 0,-1 1 0 0 0,1-1 0 0 0,0 0 0 0 0,-1 1 0 0 0,1-1 0 0 0,-1 1 0 0 0,0 0 0 0 0,-6 2 0 0 0,1 0 0 0 0,0 1 0 0 0,0 0 0 0 0,-6 4 0 0 0,-23 19-4 0 0,2 2 0 0 0,1 1 0 0 0,-45 53 0 0 0,-23 44 7 0 0,83-101-8 0 0,1 1 1 0 0,-27 59 0 0 0,43-83-18 0 0,-8 23-5 0 0,8-25 24 0 0,1 0 1 0 0,0 0 0 0 0,0 0 0 0 0,-1 0-1 0 0,1 0 1 0 0,0 0 0 0 0,0 0-1 0 0,0-1 1 0 0,0 1 0 0 0,0 0-1 0 0,0 0 1 0 0,1 0 0 0 0,-1 0-1 0 0,0 0 1 0 0,0 0 0 0 0,1 0-1 0 0,-1 0 1 0 0,0-1 0 0 0,1 1-1 0 0,-1 0 1 0 0,1 0 0 0 0,-1 0-1 0 0,1-1 1 0 0,0 2 0 0 0,0-2 1 0 0,0 1 1 0 0,0-1 0 0 0,0 0-1 0 0,0 0 1 0 0,0 0-1 0 0,0 0 1 0 0,0 0-1 0 0,0 0 1 0 0,0 0-1 0 0,0-1 1 0 0,0 1-1 0 0,0 0 1 0 0,0 0 0 0 0,-1-1-1 0 0,1 1 1 0 0,0 0-1 0 0,0-1 1 0 0,0 1-1 0 0,0-1 1 0 0,-1 1-1 0 0,1-1 1 0 0,0 0 0 0 0,0 1-1 0 0,-1-1 1 0 0,2-1-1 0 0,18-19 3 0 0,-19 21-3 0 0,19-26 1 0 0,-1-1 0 0 0,26-45 0 0 0,23-62 0 0 0,-66 130 0 0 0,7-16 0 0 0,25-56 0 0 0,-30 66 0 0 0,0-1 0 0 0,-1 0 0 0 0,0 1 0 0 0,-1-1 0 0 0,1-14 0 0 0,-3 25 0 0 0,0-1 0 0 0,0 0 0 0 0,0 0 0 0 0,0 0 0 0 0,0 1 0 0 0,0-1 0 0 0,0 0 0 0 0,0 0 0 0 0,0 1 0 0 0,0-1 0 0 0,0 0 0 0 0,0 0 0 0 0,-1 0 0 0 0,1 1 0 0 0,0-1 0 0 0,-1 0 0 0 0,1 1 0 0 0,0-1 0 0 0,-1 0 0 0 0,1 1 0 0 0,-1-1 0 0 0,1 0 0 0 0,-1 1 0 0 0,1-1 0 0 0,-1 1 0 0 0,0-1 0 0 0,1 1 0 0 0,-2-1 0 0 0,1 0 0 0 0,0 1 0 0 0,-1 0 0 0 0,1 0 0 0 0,0 0 0 0 0,-1 0 0 0 0,1 0 0 0 0,0 1 0 0 0,-1-1 0 0 0,1 0 0 0 0,0 0 0 0 0,-1 1 0 0 0,1-1 0 0 0,0 1 0 0 0,0-1 0 0 0,-2 2 0 0 0,-5 3 0 0 0,-1 1 0 0 0,1-1 0 0 0,-9 9 0 0 0,-15 17-13 0 0,2 2 0 0 0,1 0-1 0 0,-49 75 1 0 0,54-70 11 0 0,1 0 1 0 0,2 1-1 0 0,2 2 1 0 0,2 0-1 0 0,1 1 1 0 0,-14 61-1 0 0,29-100 2 0 0,1 1 0 0 0,-1-1 0 0 0,1 1 0 0 0,0 0 0 0 0,0-1 0 0 0,0 1 0 0 0,0-1 0 0 0,0 1 0 0 0,3 6 0 0 0,-3-9 0 0 0,0-1 0 0 0,0 1 0 0 0,1 0 0 0 0,-1-1 0 0 0,0 1 0 0 0,1-1 0 0 0,-1 1 0 0 0,1 0 0 0 0,-1-1 0 0 0,0 1 0 0 0,1-1 0 0 0,-1 0 0 0 0,1 1 0 0 0,0-1 0 0 0,-1 1 0 0 0,1-1 0 0 0,-1 0 0 0 0,1 1 0 0 0,0-1 0 0 0,-1 0 0 0 0,2 1 0 0 0,-1-1 0 0 0,0 0 0 0 0,1 0 0 0 0,-1 0 0 0 0,1 0 0 0 0,-1 0 0 0 0,0-1 0 0 0,1 1 0 0 0,-1 0 0 0 0,0-1 0 0 0,0 1 0 0 0,1-1 0 0 0,-1 1 0 0 0,0-1 0 0 0,0 0 0 0 0,2 0 0 0 0,8-8 0 0 0,0-1 0 0 0,0 0 0 0 0,-1 0 0 0 0,0-1 0 0 0,-1-1 0 0 0,13-19 0 0 0,-5 8 0 0 0,-6 8-1 0 0,30-44 4 0 0,-37 53-5 0 0,0-1-1 0 0,-1 1 1 0 0,0-1-1 0 0,-1 1 1 0 0,1-1 0 0 0,-1 0-1 0 0,2-11 1 0 0,-4 17-2 0 0,0 0 1 0 0,0 0-1 0 0,0 0 0 0 0,1-1 1 0 0,-1 1-1 0 0,0 0 0 0 0,0 0 1 0 0,-1 0-1 0 0,1 0 0 0 0,0 0 0 0 0,0 0 1 0 0,0 0-1 0 0,-1 0 0 0 0,1 0 1 0 0,-1 0-1 0 0,1 0 0 0 0,-1 0 1 0 0,1 0-1 0 0,-1 0 0 0 0,1 1 1 0 0,-1-1-1 0 0,-1-1 0 0 0,1 1-4 0 0,0 1 0 0 0,0-1-1 0 0,0 1 1 0 0,0-1-1 0 0,-1 1 1 0 0,1 0-1 0 0,0 0 1 0 0,0 0-1 0 0,0-1 1 0 0,0 1 0 0 0,0 0-1 0 0,-1 1 1 0 0,1-1-1 0 0,0 0 1 0 0,0 0-1 0 0,0 0 1 0 0,-1 1 0 0 0,-6 1-28 0 0,2 1 1 0 0,-1 0 0 0 0,0 0 0 0 0,0 1 0 0 0,-6 4 0 0 0,-3 4 24 0 0,1 0-1 0 0,0 2 1 0 0,0 0-1 0 0,-14 18 1 0 0,-47 68-67 0 0,70-91 75 0 0,-14 18-48 0 0,-17 36 0 0 0,30-51 48 0 0,1 1 1 0 0,0 1-1 0 0,2-1 0 0 0,-1 1 1 0 0,-3 19-1 0 0,10-32 3 0 0,4-5 0 0 0,3-4 0 0 0,1-7 0 0 0,13-23 0 0 0,-20 32 0 0 0,0 0 0 0 0,0 0 0 0 0,-1 0 0 0 0,0 0 0 0 0,0-1 0 0 0,-1 1 0 0 0,2-10 0 0 0,-3 15 0 0 0,0 1 0 0 0,0-1 0 0 0,0 1 0 0 0,0-1 0 0 0,0 0 0 0 0,0 1 0 0 0,0-1 0 0 0,0 0 0 0 0,0 1 0 0 0,0-1 0 0 0,0 0 0 0 0,0 1 0 0 0,-1-1 0 0 0,1 1 0 0 0,0-1 0 0 0,0 1 0 0 0,-1-1 0 0 0,1 0 0 0 0,0 1 0 0 0,-1-1 0 0 0,1 1 0 0 0,-1-1 0 0 0,1 1 0 0 0,-1 0 0 0 0,1-1 0 0 0,-1 1 0 0 0,1-1 0 0 0,-1 1 0 0 0,1 0 0 0 0,-1-1 0 0 0,1 1 0 0 0,-1 0 0 0 0,1 0 0 0 0,-1-1 0 0 0,0 1 0 0 0,1 0 0 0 0,-1 0 0 0 0,0 0 0 0 0,1 0 0 0 0,-1 0 0 0 0,1 0 0 0 0,-1 0 0 0 0,0 0 0 0 0,1 0 0 0 0,-1 0 0 0 0,0 0 0 0 0,1 0 0 0 0,-1 1 0 0 0,1-1 0 0 0,-1 0 0 0 0,0 0 0 0 0,0 1 0 0 0,-3 0 0 0 0,0 1 0 0 0,0 0 0 0 0,1-1 0 0 0,-1 2 0 0 0,-5 3 0 0 0,-6 6-11 0 0,1 2 0 0 0,1-1-1 0 0,0 2 1 0 0,-15 23 0 0 0,7-6-25 0 0,-21 43 0 0 0,33-50-28 0 0,9-25 64 0 0,0 1 0 0 0,-1-1 0 0 0,1 0 0 0 0,0 1 0 0 0,0-1 0 0 0,0 0 0 0 0,0 1 0 0 0,0-1 0 0 0,0 0 0 0 0,0 1 0 0 0,0-1 0 0 0,0 1 0 0 0,0-1 0 0 0,0 0 0 0 0,0 1 0 0 0,0-1 0 0 0,0 0 0 0 0,1 0 0 0 0,-1 1 0 0 0,0-1 0 0 0,0 0 0 0 0,0 1 0 0 0,0-1 0 0 0,1 0 0 0 0,-1 1 0 0 0,0-1 0 0 0,0 0 0 0 0,0 0 0 0 0,1 1 0 0 0,-1-1 0 0 0,0 0 0 0 0,1 0 0 0 0,-1 0 0 0 0,0 1 0 0 0,0-1 0 0 0,1 0 0 0 0,-1 0 0 0 0,0 0 0 0 0,1 0 0 0 0,-1 0 0 0 0,0 0 0 0 0,1 0 0 0 0,-1 0 0 0 0,0 0 0 0 0,1 0 0 0 0,-1 0 0 0 0,1 0 0 0 0,11-2 0 0 0,-7-1 0 0 0,1 0 0 0 0,-1-1 0 0 0,0 1 0 0 0,0-1 0 0 0,-1 0 0 0 0,1 0 0 0 0,4-6 0 0 0,28-38 0 0 0,-15 17 0 0 0,-17 25 7 0 0,-1 1 0 0 0,1-2-1 0 0,-1 1 1 0 0,0 0 0 0 0,-1-1-1 0 0,0 0 1 0 0,5-12 0 0 0,-8 19-7 0 0,0 0 0 0 0,0 0 0 0 0,0-1 0 0 0,0 1 0 0 0,0 0 1 0 0,0 0-1 0 0,0 0 0 0 0,0 0 0 0 0,0-1 0 0 0,0 1 0 0 0,0 0 1 0 0,0 0-1 0 0,0 0 0 0 0,0 0 0 0 0,0-1 0 0 0,0 1 0 0 0,-1 0 1 0 0,1 0-1 0 0,0 0 0 0 0,0 0 0 0 0,0 0 0 0 0,0-1 0 0 0,0 1 1 0 0,0 0-1 0 0,0 0 0 0 0,0 0 0 0 0,-1 0 0 0 0,1 0 0 0 0,0 0 1 0 0,0 0-1 0 0,0 0 0 0 0,0-1 0 0 0,0 1 0 0 0,-1 0 0 0 0,1 0 1 0 0,0 0-1 0 0,0 0 0 0 0,0 0 0 0 0,0 0 0 0 0,-1 0 0 0 0,1 0 1 0 0,0 0-1 0 0,0 0 0 0 0,0 0 0 0 0,0 0 0 0 0,-1 0 0 0 0,1 0 1 0 0,0 0-1 0 0,0 0 0 0 0,0 0 0 0 0,0 0 0 0 0,-1 0 0 0 0,1 0 1 0 0,0 1-1 0 0,0-1 0 0 0,0 0 0 0 0,0 0 0 0 0,0 0 0 0 0,0 0 1 0 0,-1 0-1 0 0,1 0 0 0 0,0 0 0 0 0,0 1 0 0 0,0-1 0 0 0,0 0 0 0 0,0 0 1 0 0,0 0-1 0 0,0 0 0 0 0,-1 1 0 0 0,-8 5-1 0 0,-5 10 1 0 0,1 0 0 0 0,1 0 0 0 0,0 2 0 0 0,1-1 0 0 0,-14 31 0 0 0,24-45 0 0 0,-9 15 0 0 0,3-6 0 0 0,1 0 0 0 0,0 0 0 0 0,1 1 0 0 0,-6 21 0 0 0,11-34-1 0 0,0 0 1 0 0,0 0-1 0 0,0 0 0 0 0,-1 1 0 0 0,1-1 0 0 0,0 0 0 0 0,0 0 0 0 0,0 0 1 0 0,0 1-1 0 0,0-1 0 0 0,0 0 0 0 0,0 0 0 0 0,0 0 0 0 0,0 1 0 0 0,0-1 1 0 0,0 0-1 0 0,0 0 0 0 0,0 0 0 0 0,0 1 0 0 0,0-1 0 0 0,0 0 1 0 0,0 0-1 0 0,0 0 0 0 0,1 1 0 0 0,-1-1 0 0 0,0 0 0 0 0,0 0 0 0 0,0 0 1 0 0,0 1-1 0 0,0-1 0 0 0,0 0 0 0 0,1 0 0 0 0,-1 0 0 0 0,0 0 0 0 0,0 0 1 0 0,0 1-1 0 0,0-1 0 0 0,1 0 0 0 0,-1 0 0 0 0,0 0 0 0 0,0 0 1 0 0,0 0-1 0 0,0 0 0 0 0,1 0 0 0 0,-1 0 0 0 0,0 0 0 0 0,0 0 0 0 0,1 0 1 0 0,-1 0-1 0 0,0 0 0 0 0,0 0 0 0 0,0 0 0 0 0,1 0 0 0 0,-1 0 0 0 0,0 0 1 0 0,9-3-20 0 0,-9 3 23 0 0,6-5-1 0 0,0 1-1 0 0,0-1 0 0 0,0 0 1 0 0,-1-1-1 0 0,0 1 0 0 0,0-1 1 0 0,5-7-1 0 0,-1-1 17 0 0,-1 0-1 0 0,10-19 1 0 0,-18 33-18 0 0,0-1 0 0 0,0 1 0 0 0,1 0 0 0 0,-1 0 0 0 0,0 0 0 0 0,0 0 0 0 0,0 0 0 0 0,0 0 0 0 0,0-1 0 0 0,0 1 0 0 0,1 0 0 0 0,-1 0 0 0 0,0 0 0 0 0,0 0 0 0 0,0 0 0 0 0,0-1 0 0 0,0 1 0 0 0,0 0 0 0 0,0 0 0 0 0,0 0 0 0 0,0-1 0 0 0,0 1 0 0 0,0 0 0 0 0,0 0 0 0 0,0 0 0 0 0,0 0 0 0 0,0-1 0 0 0,0 1 0 0 0,0 0 0 0 0,0 0 0 0 0,0 0 0 0 0,0-1 0 0 0,0 1 0 0 0,0 0 0 0 0,0 0 0 0 0,0 0 0 0 0,0 0 0 0 0,0-1 0 0 0,-1 1 0 0 0,1 0 0 0 0,0 0 0 0 0,0 0 0 0 0,0 0 0 0 0,0 0 0 0 0,0 0 0 0 0,-1-1 0 0 0,1 1 0 0 0,0 0 0 0 0,0 0 0 0 0,0 0 0 0 0,0 0 0 0 0,0 0 0 0 0,-1 0 0 0 0,1 0 0 0 0,-13 6 0 0 0,-15 15 0 0 0,2 1 0 0 0,16-14 0 0 0,1 0 0 0 0,0 1 0 0 0,0 0 0 0 0,-11 16 0 0 0,20-25 0 0 0,0 0 0 0 0,0 0 0 0 0,1 0 1 0 0,-1 1-1 0 0,0-1 0 0 0,0 0 0 0 0,1 0 0 0 0,-1 0 0 0 0,0 0 0 0 0,1 0 0 0 0,-1 0 0 0 0,0 1 0 0 0,0-1 0 0 0,1 0 1 0 0,-1 0-1 0 0,0 0 0 0 0,1 0 0 0 0,-1 0 0 0 0,0 0 0 0 0,1 0 0 0 0,-1 0 0 0 0,0-1 0 0 0,0 1 0 0 0,1 0 0 0 0,-1 0 0 0 0,0 0 1 0 0,1 0-1 0 0,-1 0 0 0 0,0 0 0 0 0,0-1 0 0 0,1 1 0 0 0,-1 0 0 0 0,0 0 0 0 0,1-1 0 0 0,13-3-56 0 0,-9 0 45 0 0,-3 3 11 0 0,0 0 0 0 0,-1 0 0 0 0,1 1 0 0 0,-1-1 0 0 0,1 0 0 0 0,0 1 0 0 0,0-1 0 0 0,0 1 0 0 0,-1-1 0 0 0,1 1 0 0 0,0 0 0 0 0,0 0 0 0 0,0-1 0 0 0,0 2 0 0 0,1-1 0 0 0,2 0 0 0 0,-1 1 0 0 0,-3-1 0 0 0,0 1 0 0 0,0 0 0 0 0,0-1 0 0 0,0 1 0 0 0,0 0 0 0 0,0 0 0 0 0,0 0 0 0 0,0 0 0 0 0,0 0 0 0 0,0 0 0 0 0,-1 0 0 0 0,1 0 0 0 0,0 0 0 0 0,-1 0 0 0 0,1 0 0 0 0,-1 0 0 0 0,1 0 0 0 0,-1 0 0 0 0,1 3 0 0 0,-1-4 0 0 0,1 4 0 0 0,1 1 0 0 0,-1-1 11 0 0,-1-3 32 0 0,-1 2-33 0 0,-9 12-10 0 0,8-12 0 0 0,0 0 0 0 0,0 0 0 0 0,1 0 0 0 0,-1 0 0 0 0,1 0 0 0 0,0 0 0 0 0,0 0 0 0 0,-2 6 0 0 0,1-8 0 0 0,4 10 0 0 0,1-8 0 0 0,-3-3 0 0 0,1 1 0 0 0,-1-1 0 0 0,0 0 0 0 0,1 0 0 0 0,-1 0 0 0 0,0 0 0 0 0,1 0 0 0 0,-1 0 0 0 0,1 0 0 0 0,-1 0 0 0 0,0 0 0 0 0,1 0 0 0 0,-1 0 0 0 0,0 0 0 0 0,1 0 0 0 0,-1 0 0 0 0,1 0 0 0 0,-1 0 0 0 0,0 0 0 0 0,1 0 0 0 0,-1 0 0 0 0,0-1 0 0 0,1 1 0 0 0,-1 0 0 0 0,0 0 0 0 0,1 0 0 0 0,-1-1 0 0 0,0 1 0 0 0,0 0 0 0 0,1 0 0 0 0,-1-1 0 0 0,0 1 0 0 0,0 0 0 0 0,1-1 0 0 0,-1 1 0 0 0,0 0 0 0 0,0-1 0 0 0,0 1 0 0 0,1 0 0 0 0,-1-1 0 0 0,0 1 0 0 0,0 0 0 0 0,0-1 0 0 0,0 1 0 0 0,0-1 0 0 0,3-15 0 0 0,-3 14 0 0 0,0 1 0 0 0,0 0 0 0 0,0-1 0 0 0,0 1 0 0 0,0 0 0 0 0,0-1 0 0 0,0 1 0 0 0,0 0 0 0 0,-1 0 0 0 0,1-1 0 0 0,-1 1 0 0 0,1 0 0 0 0,-1 0 0 0 0,1-1 0 0 0,-1 1 0 0 0,0 0 0 0 0,1 0 0 0 0,-1 0 0 0 0,0 0 0 0 0,0 0 0 0 0,0 0 0 0 0,0 0 0 0 0,-1 0 0 0 0,-1-1 0 0 0,10 12-32 0 0,7 6-64 0 0,-7-10 96 0 0,-6-4 0 0 0,1 0 0 0 0,0-1 0 0 0,-1 1 0 0 0,1-1 0 0 0,0 1 0 0 0,0-1 0 0 0,0 0 0 0 0,0 0 0 0 0,1 0 0 0 0,-1 0 0 0 0,0 0 0 0 0,3 1 0 0 0,-4-2 0 0 0,-1 1 0 0 0,1-1 0 0 0,0 0 0 0 0,0 1 0 0 0,-1-1 0 0 0,1 0 0 0 0,0 0 0 0 0,0 1 0 0 0,0-1 0 0 0,-1 0 0 0 0,1 0 0 0 0,0 0 0 0 0,0 0 0 0 0,0 0 0 0 0,0 0 0 0 0,-1 0 0 0 0,1 0 0 0 0,0-1 0 0 0,0 1 0 0 0,0 0 0 0 0,-1 0 0 0 0,1-1 0 0 0,0 1 0 0 0,0 0 0 0 0,-1-1 0 0 0,1 1 0 0 0,0-1 0 0 0,0 1 0 0 0,-1-1 0 0 0,1 1 0 0 0,-1-1 0 0 0,1 0 0 0 0,-1 1 0 0 0,1-1 0 0 0,-1 0 0 0 0,1 1 0 0 0,-1-1 0 0 0,1 0 0 0 0,-1 0 0 0 0,0 1 0 0 0,1-1 0 0 0,-1-1 0 0 0,1 1 0 0 0,-1-1 0 0 0,0 1 0 0 0,0-1 0 0 0,0 0 0 0 0,0 1 0 0 0,0-1 0 0 0,0 1 0 0 0,0-1 0 0 0,0 1 0 0 0,-1-1 0 0 0,1 1 0 0 0,-1-1 0 0 0,1 1 0 0 0,-1-1 0 0 0,0-1 0 0 0,-1 2-3 0 0,1 0-1 0 0,0 0 1 0 0,0 0-1 0 0,0 0 1 0 0,-1 0-1 0 0,1 0 1 0 0,0 1-1 0 0,-1-1 1 0 0,1 1-1 0 0,0-1 1 0 0,-1 1-1 0 0,1-1 1 0 0,-1 1-1 0 0,1 0 1 0 0,-1-1-1 0 0,1 1 1 0 0,-1 0-1 0 0,1 0 1 0 0,-1 0-1 0 0,1 0 1 0 0,-1 1-1 0 0,1-1 1 0 0,-1 0-1 0 0,-1 1 1 0 0,-3 1-20 0 0,0 0 0 0 0,0 1 0 0 0,0 0 1 0 0,-6 3-1 0 0,6-2 16 0 0,2-2-3 0 0,0 0 1 0 0,0 0-1 0 0,0 1 0 0 0,0-1 0 0 0,1 1 1 0 0,-1 0-1 0 0,1 0 0 0 0,0 1 0 0 0,-4 4 1 0 0,-8 8-32 0 0,15-14-2 0 0,0-2 41 0 0,1 1 0 0 0,-1-1 0 0 0,1 1 0 0 0,-1-1 0 0 0,1 0 0 0 0,-1 1 0 0 0,1-1 0 0 0,-1 1 0 0 0,1-1 0 0 0,0 0 0 0 0,-1 0 0 0 0,1 1 0 0 0,0-1 0 0 0,-1 0 0 0 0,1 0 0 0 0,0 0 0 0 0,-1 0 1 0 0,1 1-1 0 0,0-1 0 0 0,-1 0 0 0 0,1 0 0 0 0,0-1 0 0 0,-1 1 0 0 0,1 0 0 0 0,0 0 0 0 0,-1 0 0 0 0,1 0 0 0 0,0 0 0 0 0,-1-1 0 0 0,1 1 0 0 0,0 0 0 0 0,-1-1 0 0 0,1 1 0 0 0,0-1 0 0 0,0 0-4 0 0,1 1 6 0 0,-1-1 0 0 0,1 0 0 0 0,-1 1 0 0 0,1-1 0 0 0,-1 0 0 0 0,1 0 0 0 0,-1-1 0 0 0,1 1 0 0 0,-1 0 0 0 0,0 0 0 0 0,0-1 0 0 0,0 1 0 0 0,0 0 0 0 0,0-1 0 0 0,0 1 0 0 0,0-1 0 0 0,0 1 0 0 0,0-1 0 0 0,-1 0 0 0 0,1 1 0 0 0,-1-1 0 0 0,1-2 0 0 0,-1 4 1 0 0,0-1-1 0 0,0 0 1 0 0,0 0-1 0 0,0 0 1 0 0,0 0-1 0 0,0 0 0 0 0,0 0 1 0 0,-1 1-1 0 0,1-1 1 0 0,0 0-1 0 0,-1 0 1 0 0,1 0-1 0 0,0 1 1 0 0,-1-1-1 0 0,1 0 1 0 0,-1 0-1 0 0,1 1 1 0 0,-1-1-1 0 0,0 0 1 0 0,1 1-1 0 0,-1-1 0 0 0,0 1 1 0 0,1-1-1 0 0,-1 1 1 0 0,0-1-1 0 0,1 1 1 0 0,-1-1-1 0 0,0 1 1 0 0,0 0-1 0 0,0-1 1 0 0,-1 1-1 0 0,-28-5-185 0 0,29 4 176 0 0,1 1 1 0 0,-1 0 0 0 0,1 0-1 0 0,-1 0 1 0 0,1 0 0 0 0,-1 0-1 0 0,1 0 1 0 0,-1 0 0 0 0,1 0-1 0 0,0 1 1 0 0,-1-1 0 0 0,1 0-1 0 0,-1 0 1 0 0,1 0 0 0 0,-1 0-1 0 0,1 1 1 0 0,0-1 0 0 0,-1 0-1 0 0,1 0 1 0 0,-1 1 0 0 0,1-1-1 0 0,0 0 1 0 0,-1 1 0 0 0,1-1-1 0 0,0 0 1 0 0,0 1 0 0 0,-1-1-1 0 0,1 0 1 0 0,0 1 0 0 0,0-1 0 0 0,-1 1-1 0 0,1-1 1 0 0,0 0 0 0 0,0 1-1 0 0,0-1 1 0 0,0 1 0 0 0,0-1-1 0 0,0 1 1 0 0,0-1 0 0 0,0 1-1 0 0,0-1 1 0 0,0 1 0 0 0,0-1-1 0 0,0 0 1 0 0,0 1 0 0 0,0-1-1 0 0,0 1 1 0 0,0-1 0 0 0,0 1-1 0 0,0-1 1 0 0,1 0 0 0 0,-1 1-1 0 0,0-1 1 0 0,0 1 0 0 0,1-1-1 0 0,-1 0 1 0 0,0 1 0 0 0,0-1-1 0 0,1 0 1 0 0,-1 1 0 0 0,0-1-1 0 0,1 0 1 0 0,-1 1 0 0 0,1-1 0 0 0,-1 0-1 0 0,2 1 5 0 0,0-1-1 0 0,-1 1 1 0 0,1-1 0 0 0,-1 0-1 0 0,1 0 1 0 0,0 1-1 0 0,-1-1 1 0 0,1 0-1 0 0,0 0 1 0 0,-1-1 0 0 0,1 1-1 0 0,0 0 1 0 0,-1-1-1 0 0,1 1 1 0 0,-1-1 0 0 0,1 1-1 0 0,0-1 1 0 0,-1 0-1 0 0,0 1 1 0 0,1-1-1 0 0,-1 0 1 0 0,3-2 0 0 0,3-3-15 0 0,1 0 1 0 0,10-12-1 0 0,-11 12-5 0 0,218-229 13 0 0,-221 230 11 0 0,13-13 0 0 0,-1-1 0 0 0,19-31 0 0 0,-35 50 0 0 0,0 0 0 0 0,0 0 0 0 0,0 0 0 0 0,0 0 0 0 0,0 0 0 0 0,0 0 0 0 0,-1 0 0 0 0,1 0 0 0 0,0 0 0 0 0,0 0 0 0 0,0 0 0 0 0,0 0 0 0 0,0 0 0 0 0,0 0 0 0 0,0 0 0 0 0,0 0 0 0 0,0 0 0 0 0,0 0 0 0 0,0 0 0 0 0,-1-1 0 0 0,1 1 0 0 0,0 0 0 0 0,0 0 0 0 0,0 0 0 0 0,0 0 0 0 0,0 0 0 0 0,0 0 0 0 0,0 0 0 0 0,0 0 0 0 0,0 0 0 0 0,0 0 0 0 0,0 0 0 0 0,0-1 0 0 0,0 1 0 0 0,0 0 0 0 0,0 0 0 0 0,0 0 0 0 0,0 0 0 0 0,0 0 0 0 0,0 0 0 0 0,0 0 0 0 0,0 0 0 0 0,0 0 0 0 0,0-1 0 0 0,0 1 0 0 0,0 0 0 0 0,0 0 0 0 0,0 0 0 0 0,0 0 0 0 0,0 0 0 0 0,0 0 0 0 0,0 0 0 0 0,0 0 0 0 0,0 0 0 0 0,0 0 0 0 0,0 0 0 0 0,0-1 0 0 0,1 1 0 0 0,-1 0 0 0 0,0 0 0 0 0,0 0 0 0 0,0 0 0 0 0,0 0 0 0 0,-11 6 0 0 0,-13 12 0 0 0,-93 98 0 0 0,104-105 0 0 0,0 1 0 0 0,2 0 0 0 0,-1 1 0 0 0,2 0 0 0 0,-13 20 0 0 0,31-37-32 0 0,4-5 0 0 0,159-164 32 0 0,-40 38 0 0 0,-73 77 0 0 0,-352 424-136 0 0,290-360 136 0 0,47-47 0 0 0,-36 33 0 0 0,186-211 64 0 0,-149 169-64 0 0,-23 26 0 0 0,0 0 0 0 0,40-33 0 0 0,-48 48 0 0 0,-13 9 0 0 0,0 0 0 0 0,0 0 0 0 0,0 0 0 0 0,0 0 0 0 0,0 0 0 0 0,0 0 0 0 0,0-1 0 0 0,1 1 0 0 0,-1 0 0 0 0,0 0 0 0 0,0 0 0 0 0,0 0 0 0 0,0 0 0 0 0,0 0 0 0 0,1 0 0 0 0,-1 0 0 0 0,0 0 0 0 0,0 0 0 0 0,0 0 0 0 0,0 0 0 0 0,0 0 0 0 0,1 0 0 0 0,-1 0 0 0 0,0 0 0 0 0,0 0 0 0 0,0 0 0 0 0,0 0 0 0 0,0 0 0 0 0,1 1 0 0 0,-1-1 0 0 0,0 0 0 0 0,0 0 0 0 0,0 0 0 0 0,0 0 0 0 0,0 0 0 0 0,0 0 0 0 0,0 0 0 0 0,0 0 0 0 0,1 0 0 0 0,-1 1 0 0 0,0-1 0 0 0,0 0 0 0 0,0 0 0 0 0,0 0 0 0 0,0 0 0 0 0,0 0 0 0 0,0 1 0 0 0,0-1 0 0 0,0 0 0 0 0,0 0 0 0 0,0 0 0 0 0,0 0 0 0 0,0 0 0 0 0,0 1 0 0 0,0-1 0 0 0,0 0 0 0 0,0 0 0 0 0,0 0 0 0 0,0 0 0 0 0,0 1 0 0 0,-1 5 0 0 0,-4 5-7 0 0,0 0-1 0 0,-1 0 1 0 0,0-1-1 0 0,-1 0 1 0 0,0 0-1 0 0,-9 9 1 0 0,-6 9-5 0 0,-137 174 12 0 0,168-205 0 0 0,5-6 0 0 0,127-127 93 0 0,-61 56-39 0 0,-19 21-31 0 0,164-150 71 0 0,-300 286-94 0 0,-142 152 0 0 0,181-184 0 0 0,59-61 0 0 0,200-202 0 0 0,-124 119 0 0 0,-48 50 0 0 0,83-91 0 0 0,-126 129 11 0 0,-14 12 14 0 0,-17 16 11 0 0,-31 34-36 0 0,2 1 0 0 0,-65 86 0 0 0,81-94 0 0 0,10-10 0 0 0,88-114 0 0 0,-2 6 0 0 0,-34 37-18 0 0,3-5-85 0 0,61-65 0 0 0,-90 106 26 0 0,-3 16-96 0 0,-11 14 124 0 0,-1 0 0 0 0,-21 31 1 0 0,4-8-12 0 0,-180 279 124 0 0,205-321-44 0 0,5-7 9 0 0,8-11-14 0 0,43-60-147 0 0,-4 5-314 0 0,89-96 0 0 0,-123 149 368 0 0,-15 19-7 0 0,-16 17 40 0 0,-143 155-17 0 0,147-164 60 0 0,-28 33 17 0 0,16-18 20 0 0,-42 38-1 0 0,92-100 208 0 0,180-183-112 0 0,-170 180-130 0 0,-20 20 0 0 0,0 1 0 0 0,0 1 0 0 0,1 0 0 0 0,29-19 0 0 0,-42 30 0 0 0,0 0 0 0 0,0 0 0 0 0,0 0 0 0 0,0 0 0 0 0,0 0 0 0 0,1 0 0 0 0,-1 0 0 0 0,0-1 0 0 0,0 1 0 0 0,0 0 0 0 0,0 0 0 0 0,1 0 0 0 0,-1 0 0 0 0,0 0 0 0 0,0 0 0 0 0,0 0 0 0 0,0 0 0 0 0,1 0 0 0 0,-1 0 0 0 0,0 0 0 0 0,0 0 0 0 0,0 0 0 0 0,0 0 0 0 0,1 0 0 0 0,-1 0 0 0 0,0 0 0 0 0,0 1 0 0 0,0-1 0 0 0,0 0 0 0 0,1 0 0 0 0,-1 0 0 0 0,0 0 0 0 0,0 0 0 0 0,0 0 0 0 0,0 0 0 0 0,0 0 0 0 0,0 1 0 0 0,1-1 0 0 0,-1 0 0 0 0,0 0 0 0 0,0 0 0 0 0,0 0 0 0 0,0 0 0 0 0,0 1 0 0 0,0-1 0 0 0,0 0 0 0 0,0 0 0 0 0,0 0 0 0 0,0 0 0 0 0,0 1 0 0 0,0-1 0 0 0,0 0 0 0 0,0 0 0 0 0,0 0 0 0 0,0 0 0 0 0,0 1 0 0 0,0-1 0 0 0,0 0 0 0 0,0 0 0 0 0,0 0 0 0 0,0 1 0 0 0,0-1 0 0 0,0 0 0 0 0,0 0 0 0 0,0 0 0 0 0,0 0 0 0 0,0 0 0 0 0,0 1 0 0 0,-1-1 0 0 0,-2 10 0 0 0,-12 18 9 0 0,-1-1 0 0 0,-1-1 0 0 0,-39 44 0 0 0,17-21 9 0 0,17-22 20 0 0,-44 64 252 0 0,71-98-230 0 0,1-1 1 0 0,1 1 0 0 0,10-9 0 0 0,3-3-16 0 0,113-126 181 0 0,-94 103-268 0 0,57-46-1 0 0,-101 93 16 0 0,0 1 1 0 0,1-1-1 0 0,-1 1 1 0 0,-3 7-1 0 0,-7 8 29 0 0,-186 231 404 0 0,186-231-331 0 0,16-21-75 0 0,-1 0 1 0 0,0 0 0 0 0,0 0-1 0 0,0 0 1 0 0,0 0-1 0 0,0 0 1 0 0,0 0-1 0 0,0 0 1 0 0,0 0 0 0 0,0 0-1 0 0,0 0 1 0 0,0 0-1 0 0,0 0 1 0 0,0 0-1 0 0,1 0 1 0 0,-1 0-1 0 0,0 0 1 0 0,0 0 0 0 0,0 0-1 0 0,0 0 1 0 0,0 0-1 0 0,0 0 1 0 0,0 0-1 0 0,0 0 1 0 0,0 0-1 0 0,0 0 1 0 0,0 0 0 0 0,0 0-1 0 0,0 0 1 0 0,0 0-1 0 0,0 0 1 0 0,0 0-1 0 0,1 0 1 0 0,-1 0 0 0 0,0 0-1 0 0,0 0 1 0 0,0 0-1 0 0,0 0 1 0 0,0 1-1 0 0,0-1 1 0 0,0 0-1 0 0,0 0 1 0 0,0 0 0 0 0,0 0-1 0 0,0 0 1 0 0,0 0-1 0 0,0 0 1 0 0,0 0-1 0 0,0 0 1 0 0,0 0-1 0 0,0 0 1 0 0,0 0 0 0 0,0 0-1 0 0,0 1 1 0 0,0-1-1 0 0,0 0 1 0 0,0 0-1 0 0,0 0 1 0 0,0 0 0 0 0,0 0-1 0 0,0 0 1 0 0,0 0-1 0 0,0 0 1 0 0,0 0-1 0 0,-1 0 1 0 0,1 0-1 0 0,0 0 1 0 0,0 0 0 0 0,13-8 15 0 0,19-21 2 0 0,33-38-1 0 0,19-20 12 0 0,-60 64-29 0 0,-10 9 0 0 0,1 1 0 0 0,1 0 0 0 0,21-14 0 0 0,-37 27 0 0 0,0 0 0 0 0,0 0 0 0 0,-1 1 0 0 0,1-1 0 0 0,0 0 0 0 0,0 0 0 0 0,0 0 0 0 0,0 0 0 0 0,0 0 0 0 0,0 0 0 0 0,0 1 0 0 0,0-1 0 0 0,0 0 0 0 0,0 0 0 0 0,0 0 0 0 0,0 0 0 0 0,0 0 0 0 0,0 1 0 0 0,0-1 0 0 0,0 0 0 0 0,0 0 0 0 0,0 0 0 0 0,0 0 0 0 0,0 0 0 0 0,0 1 0 0 0,0-1 0 0 0,0 0 0 0 0,0 0 0 0 0,0 0 0 0 0,1 0 0 0 0,-1 0 0 0 0,0 0 0 0 0,0 0 0 0 0,0 1 0 0 0,0-1 0 0 0,0 0 0 0 0,0 0 0 0 0,0 0 0 0 0,0 0 0 0 0,1 0 0 0 0,-1 0 0 0 0,0 0 0 0 0,0 0 0 0 0,0 0 0 0 0,0 0 0 0 0,0 0 0 0 0,0 0 0 0 0,1 0 0 0 0,-1 1 0 0 0,0-1 0 0 0,0 0 0 0 0,0 0 0 0 0,0 0 0 0 0,0 0 0 0 0,1 0 0 0 0,-1 0 0 0 0,0-1 0 0 0,0 1 0 0 0,0 0 0 0 0,0 0 0 0 0,0 0 0 0 0,0 0 0 0 0,1 0 0 0 0,-1 0 0 0 0,0 0 0 0 0,0 0 0 0 0,0 0 0 0 0,0 0 0 0 0,0 0 0 0 0,-2 8 0 0 0,-9 12 0 0 0,0 0 0 0 0,-1-1 0 0 0,-1-1 0 0 0,-20 22 0 0 0,-7 11 0 0 0,20-24 0 0 0,-6 7 0 0 0,-21 40 0 0 0,57-89 22 0 0,23-26-1 0 0,-8 11 0 0 0,-14 15-21 0 0,30-38 0 0 0,64-63 0 0 0,-130 155 0 0 0,-42 45 0 0 0,26-34 0 0 0,-52 81 0 0 0,93-131 0 0 0,0 1 0 0 0,0-1 0 0 0,0 0 0 0 0,-1 0 0 0 0,1 0 0 0 0,0 0 0 0 0,0 0 0 0 0,0 1 0 0 0,0-1 0 0 0,0 0 0 0 0,-1 0 0 0 0,1 0 0 0 0,0 0 0 0 0,0 1 0 0 0,0-1 0 0 0,0 0 0 0 0,0 0 0 0 0,0 0 0 0 0,0 1 0 0 0,0-1 0 0 0,0 0 0 0 0,0 0 0 0 0,0 0 0 0 0,0 1 0 0 0,0-1 0 0 0,0 0 0 0 0,0 0 0 0 0,0 0 0 0 0,0 1 0 0 0,0-1 0 0 0,0 0 0 0 0,0 0 0 0 0,0 0 0 0 0,0 1 0 0 0,0-1 0 0 0,0 0 0 0 0,0 0 0 0 0,1 1 0 0 0,7-5 0 0 0,11-11 0 0 0,155-160 111 0 0,-34 32-30 0 0,-127 132-81 0 0,-47 58 0 0 0,22-32 0 0 0,-22 27 0 0 0,2 1 0 0 0,-38 67 0 0 0,61-86 0 0 0,9-24 0 0 0,0 0 0 0 0,0 0 0 0 0,0 1 0 0 0,0-1 0 0 0,0 0 0 0 0,0 0 0 0 0,0 0 0 0 0,0 0 0 0 0,0 0 0 0 0,0 1 0 0 0,0-1 0 0 0,0 0 0 0 0,0 0 0 0 0,0 0 0 0 0,0 0 0 0 0,0 0 0 0 0,0 1 0 0 0,0-1 0 0 0,0 0 0 0 0,1 0 0 0 0,-1 0 0 0 0,0 0 0 0 0,0 0 0 0 0,0 0 0 0 0,0 1 0 0 0,0-1 0 0 0,0 0 0 0 0,0 0 0 0 0,0 0 0 0 0,0 0 0 0 0,1 0 0 0 0,-1 0 0 0 0,0 0 0 0 0,0 0 0 0 0,0 0 0 0 0,0 0 0 0 0,0 0 0 0 0,1 1 0 0 0,-1-1 0 0 0,0 0 0 0 0,0 0 0 0 0,0 0 0 0 0,0 0 0 0 0,0 0 0 0 0,1 0 0 0 0,-1 0 0 0 0,0 0 0 0 0,0 0 0 0 0,0 0 0 0 0,0 0 0 0 0,0 0 0 0 0,1-1 0 0 0,-1 1 0 0 0,0 0 0 0 0,0 0 0 0 0,0 0 0 0 0,0 0 0 0 0,0 0 0 0 0,0 0 0 0 0,1 0 0 0 0,-1 0 0 0 0,0 0 0 0 0,0 0 0 0 0,0 0 0 0 0,0-1 0 0 0,0 1 0 0 0,0 0 0 0 0,8-5 0 0 0,17-17 93 0 0,43-50-1 0 0,-24 22-10 0 0,93-90-5 0 0,-149 167-77 0 0,-97 108 0 0 0,19-27 0 0 0,25-23 0 0 0,92-106 0 0 0,193-205 0 0 0,-141 139 0 0 0,-141 163 38 0 0,11-14-12 0 0,32-40-26 0 0,3-5 0 0 0,1 1 0 0 0,1 0 0 0 0,0 1 0 0 0,-18 34 0 0 0,32-53 0 0 0,0 0 0 0 0,0 0 0 0 0,0 0 0 0 0,-1 0 0 0 0,1 1 0 0 0,0-1 0 0 0,0 0 0 0 0,0 0 0 0 0,0 0 0 0 0,0 0 0 0 0,0 0 0 0 0,0 1 0 0 0,-1-1 0 0 0,1 0 0 0 0,0 0 0 0 0,0 0 0 0 0,0 0 0 0 0,0 0 0 0 0,0 1 0 0 0,0-1 0 0 0,0 0 0 0 0,0 0 0 0 0,0 0 0 0 0,0 0 0 0 0,0 1 0 0 0,0-1 0 0 0,0 0 0 0 0,0 0 0 0 0,0 0 0 0 0,0 0 0 0 0,0 1 0 0 0,0-1 0 0 0,0 0 0 0 0,0 0 0 0 0,1 0 0 0 0,-1 0 0 0 0,0 1 0 0 0,0-1 0 0 0,0 0 0 0 0,0 0 0 0 0,0 0 0 0 0,0 0 0 0 0,0 0 0 0 0,0 0 0 0 0,1 1 0 0 0,-1-1 0 0 0,0 0 0 0 0,0 0 0 0 0,0 0 0 0 0,1 0 0 0 0,9-5 0 0 0,11-12 0 0 0,101-120 0 0 0,11-11 0 0 0,-120 137 0 0 0,-11 12 0 0 0,-4 5 0 0 0,-2 6 0 0 0,-106 146 0 0 0,60-91 0 0 0,40-53 0 0 0,-27 41 0 0 0,37-53 0 0 0,5-5 0 0 0,5-4 0 0 0,214-222 64 0 0,-196 201-64 0 0,-16 15 0 0 0,0 1 0 0 0,0 0 0 0 0,2 1 0 0 0,17-11 0 0 0,-28 20-10 0 0,-4 16-44 0 0,-6 0 54 0 0,0 0 0 0 0,-1-1 0 0 0,0 0 0 0 0,-15 17 0 0 0,5-6 0 0 0,-44 52 0 0 0,-8 13 0 0 0,61-75 0 0 0,11-14 0 0 0,5-3 0 0 0,6-6 0 0 0,93-104-294 0 0,36-33-212 0 0,-142 146 493 0 0,0 0 0 0 0,0 0 0 0 0,0-1 0 0 0,0 1 0 0 0,0 0 0 0 0,1 0 0 0 0,-1-1 0 0 0,0 1 0 0 0,0 0 0 0 0,0 0 0 0 0,0 0 0 0 0,1-1 0 0 0,-1 1 0 0 0,0 0 0 0 0,0 0 0 0 0,1 0 0 0 0,-1 0 0 0 0,0 0 0 0 0,0-1 0 0 0,1 1 0 0 0,-1 0 0 0 0,0 0 0 0 0,0 0 0 0 0,1 0 0 0 0,-1 0 0 0 0,0 0 0 0 0,0 0 0 0 0,1 0 0 0 0,-1 0 0 0 0,0 0 0 0 0,1 0 0 0 0,-1 0 0 0 0,0 0 0 0 0,0 0 0 0 0,1 0 0 0 0,-5 11-120 0 0,-12 15 132 0 0,-53 68 114 0 0,-83 88 0 0 0,138-167-81 0 0,13-14-10 0 0,8-10-12 0 0,38-43-41 0 0,-4 4-56 0 0,52-48 0 0 0,-89 92 78 0 0,-2 2-10 0 0,-1 1 1 0 0,1-1 0 0 0,0 1 0 0 0,-1 0 0 0 0,1-1 0 0 0,0 1 0 0 0,0 0 0 0 0,0 0 0 0 0,0 0 0 0 0,0 0 0 0 0,0 0-1 0 0,0 1 1 0 0,3-2 0 0 0,-5 2 16 0 0,1 1 0 0 0,-1-1 0 0 0,0 0 0 0 0,0 0 0 0 0,0 1 0 0 0,1-1 0 0 0,-1 0 0 0 0,0 0 0 0 0,0 1 0 0 0,0-1 1 0 0,1 0-1 0 0,-1 1 0 0 0,0-1 0 0 0,0 0 0 0 0,0 1 0 0 0,0-1 0 0 0,0 0 0 0 0,0 0 0 0 0,0 1 0 0 0,0-1 0 0 0,0 1 0 0 0,0-1 0 0 0,0 0 0 0 0,0 1 0 0 0,0-1 0 0 0,0 0 0 0 0,0 0 0 0 0,0 1 0 0 0,0-1 0 0 0,0 0 0 0 0,0 1 0 0 0,0-1 0 0 0,-1 0 0 0 0,1 1 0 0 0,0-1 0 0 0,0 1 0 0 0,-5 12-3 0 0,-19 33 83 0 0,-56 79 1 0 0,68-107-39 0 0,1-3 3 0 0,4-6-12 0 0,1 1 0 0 0,-9 15 0 0 0,36-40 22 0 0,113-137-118 0 0,-110 121-159 0 0,-16 24-93 0 0,-2-1 1 0 0,1-1-1 0 0,-1 1 0 0 0,-1-1 1 0 0,1 0-1 0 0,-2-1 0 0 0,1 1 1 0 0,-1-1-1 0 0,4-15 0 0 0,-8 25 301 0 0,0 0 0 0 0,0-1 0 0 0,0 1 0 0 0,0 0 0 0 0,1 0 0 0 0,-1 0 0 0 0,0-1 0 0 0,0 1 0 0 0,0 0 0 0 0,0 0 0 0 0,0 0 0 0 0,0-1 0 0 0,0 1 0 0 0,0 0 0 0 0,0 0 0 0 0,0 0 0 0 0,0 0 0 0 0,0-1 0 0 0,0 1-1 0 0,0 0 1 0 0,-1 0 0 0 0,1 0 0 0 0,0-1 0 0 0,0 1 0 0 0,0 0 0 0 0,0 0 0 0 0,0 0 0 0 0,0 0 0 0 0,0-1 0 0 0,0 1 0 0 0,-1 0 0 0 0,1 0 0 0 0,0 0 0 0 0,0 0 0 0 0,0 0 0 0 0,0 0 0 0 0,0-1 0 0 0,-1 1 0 0 0,1 0 0 0 0,0 0 0 0 0,0 0 0 0 0,0 0 0 0 0,-1 0 0 0 0,1 0-1 0 0,0 0 1 0 0,-1 0 0 0 0,-10 6-129 0 0,-10 12 355 0 0,7-3-23 0 0,2 0 1 0 0,0 1-1 0 0,0 0 1 0 0,2 1-1 0 0,0 0 0 0 0,1 1 1 0 0,0 0-1 0 0,2 1 0 0 0,0-1 1 0 0,-7 34-1 0 0,13-49-180 0 0,1 1 0 0 0,0-1 0 0 0,0 0 0 0 0,0 0 0 0 0,0 1 0 0 0,0-1 0 0 0,1 4 0 0 0,-1-7-5 0 0,0 1-1 0 0,1 0 1 0 0,-1-1 0 0 0,0 1-1 0 0,0 0 1 0 0,0-1 0 0 0,1 1-1 0 0,-1-1 1 0 0,0 1 0 0 0,1-1-1 0 0,-1 1 1 0 0,1 0 0 0 0,-1-1-1 0 0,1 1 1 0 0,-1-1 0 0 0,1 0-1 0 0,-1 1 1 0 0,1-1 0 0 0,-1 1-1 0 0,1-1 1 0 0,-1 0 0 0 0,1 1-1 0 0,0-1 1 0 0,-1 0 0 0 0,1 0-1 0 0,-1 1 1 0 0,1-1 0 0 0,0 0-1 0 0,-1 0 1 0 0,1 0 0 0 0,0 0 0 0 0,-1 0-1 0 0,1 0 1 0 0,0 0 0 0 0,-1 0-1 0 0,1 0 1 0 0,0 0 0 0 0,-1 0-1 0 0,1-1 1 0 0,0 1 0 0 0,-1 0-1 0 0,1 0 1 0 0,0-1 0 0 0,6-2 10 0 0,-1 0 1 0 0,0-1 0 0 0,-1 0 0 0 0,1 0 0 0 0,-1 0 0 0 0,1 0-1 0 0,-1-1 1 0 0,0 0 0 0 0,4-6 0 0 0,0 0-11 0 0,0-1 1 0 0,-1-1 0 0 0,8-14-1 0 0,-11 19-2 0 0,-1-1 0 0 0,-1 0 0 0 0,1 0 0 0 0,2-12 0 0 0,-6 17 0 0 0,0 3 1 0 0,0 1-1 0 0,0 0 1 0 0,0 0 0 0 0,0 0-1 0 0,0 0 1 0 0,0-1-1 0 0,0 1 1 0 0,0 0 0 0 0,0 0-1 0 0,0 0 1 0 0,-1 0-1 0 0,1 0 1 0 0,0-1-1 0 0,0 1 1 0 0,0 0 0 0 0,0 0-1 0 0,0 0 1 0 0,0 0-1 0 0,-1 0 1 0 0,1 0-1 0 0,0 0 1 0 0,0-1 0 0 0,0 1-1 0 0,0 0 1 0 0,-1 0-1 0 0,1 0 1 0 0,0 0 0 0 0,0 0-1 0 0,0 0 1 0 0,0 0-1 0 0,-1 0 1 0 0,1 0-1 0 0,0 0 1 0 0,0 0 0 0 0,0 0-1 0 0,-1 0 1 0 0,1 0-1 0 0,0 0 1 0 0,0 0 0 0 0,0 0-1 0 0,0 1 1 0 0,-1-1-1 0 0,1 0 1 0 0,0 0-1 0 0,0 0 1 0 0,0 0 0 0 0,0 0-1 0 0,0 0 1 0 0,-1 0-1 0 0,1 0 1 0 0,0 1 0 0 0,0-1-1 0 0,0 0 1 0 0,0 0-1 0 0,-7 6 32 0 0,-19 24-48 0 0,2 1 0 0 0,0 1 0 0 0,-25 47 0 0 0,45-71 16 0 0,-1 0 0 0 0,1-1 0 0 0,1 1 0 0 0,-1 1 0 0 0,-3 14 0 0 0,7-23 0 0 0,0 0 0 0 0,0 1 0 0 0,0-1 0 0 0,0 0 0 0 0,0 0 0 0 0,0 0 0 0 0,0 0 0 0 0,0 0 0 0 0,0 0 0 0 0,0 1 0 0 0,0-1 0 0 0,0 0 0 0 0,0 0 0 0 0,0 0 0 0 0,0 0 0 0 0,0 0 0 0 0,1 0 0 0 0,-1 1 0 0 0,0-1 0 0 0,0 0 0 0 0,0 0 0 0 0,0 0 0 0 0,0 0 0 0 0,0 0 0 0 0,0 0 0 0 0,1 0 0 0 0,-1 0 0 0 0,0 0 0 0 0,0 0 0 0 0,0 0 0 0 0,0 0 0 0 0,0 0 0 0 0,0 0 0 0 0,1 0 0 0 0,-1 0 0 0 0,0 0 0 0 0,0 1 0 0 0,0-2 0 0 0,0 1 0 0 0,0 0 0 0 0,0 0 0 0 0,1 0 0 0 0,-1 0 0 0 0,0 0 0 0 0,0 0 0 0 0,0 0 0 0 0,0 0 0 0 0,0 0 0 0 0,0 0 0 0 0,1 0 0 0 0,-1 0 0 0 0,0 0 0 0 0,0 0 0 0 0,0 0 0 0 0,0 0 0 0 0,0-1 0 0 0,0 1 0 0 0,0 0 0 0 0,0 0 0 0 0,1 0 0 0 0,-1 0 0 0 0,0 0 0 0 0,0 0 0 0 0,7-6 0 0 0,17-16 28 0 0,-2-2-1 0 0,29-39 0 0 0,10-12 147 0 0,-87 120-238 0 0,8-18 64 0 0,9-14 0 0 0,0 0 0 0 0,2 0 0 0 0,-1 0 0 0 0,-4 15 0 0 0,10-24 0 0 0,2-3 0 0 0,1-1 0 0 0,-1 0 0 0 0,0 0 0 0 0,0 0 0 0 0,0 1 0 0 0,0-1 0 0 0,0 0 0 0 0,0 0 0 0 0,0 0 0 0 0,0 1 0 0 0,1-1 0 0 0,-1 0 0 0 0,0 0 0 0 0,0 0 0 0 0,0 0 0 0 0,0 1 0 0 0,1-1 0 0 0,-1 0 0 0 0,0 0 0 0 0,0 0 0 0 0,0 0 0 0 0,1 0 0 0 0,-1 0 0 0 0,0 0 0 0 0,0 0 0 0 0,1 0 0 0 0,-1 0 0 0 0,0 1 0 0 0,0-1 0 0 0,0 0 0 0 0,1 0 0 0 0,-1 0 0 0 0,0 0 0 0 0,0-1 0 0 0,1 1 0 0 0,-1 0 0 0 0,0 0 0 0 0,0 0 0 0 0,0 0 0 0 0,1 0 0 0 0,-1 0 0 0 0,0 0 0 0 0,0 0 0 0 0,0 0 0 0 0,1 0 0 0 0,-1-1 0 0 0,0 1 0 0 0,9-4 0 0 0,-1-2 26 0 0,-1 0 1 0 0,1 0-1 0 0,-1-1 0 0 0,-1 0 0 0 0,11-12 0 0 0,-11 11-4 0 0,0 0 1 0 0,1 1 0 0 0,0 0-1 0 0,14-10 1 0 0,-21 16-79 0 0,-1 17-94 0 0,-3-5 139 0 0,-1-1-1 0 0,0 1 0 0 0,-1-1 0 0 0,0 0 1 0 0,-8 9-1 0 0,5-8 15 0 0,2 0 1 0 0,-1 1-1 0 0,2 0 1 0 0,-7 16-1 0 0,23-30-4183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1T17:14:17.807"/>
    </inkml:context>
    <inkml:brush xml:id="br0">
      <inkml:brushProperty name="width" value="0.1" units="cm"/>
      <inkml:brushProperty name="height" value="0.1" units="cm"/>
      <inkml:brushProperty name="color" value="#FFFFFF"/>
    </inkml:brush>
  </inkml:definitions>
  <inkml:trace contextRef="#ctx0" brushRef="#br0">1702 283 1375 0 0,'17'-18'1498'0'0,"-13"14"-1030"0"0,0-1 1 0 0,0 1-1 0 0,1 0 1 0 0,9-6 487 0 0,-8 19 936 0 0,-7-4-1505 0 0,1-1-1 0 0,-1 0 0 0 0,0 0 0 0 0,0 0 0 0 0,-1 0 0 0 0,1 0 0 0 0,-1 0 1 0 0,-2 4-1 0 0,-4 10 345 0 0,7-18-678 0 0,1 1 1 0 0,0 2-33 0 0,0-3 22 0 0,1-1-39 0 0,0 0 0 0 0,0-1 1 0 0,0 1-1 0 0,0 0 1 0 0,0-1-1 0 0,0 1 0 0 0,-1-1 1 0 0,1 1-1 0 0,0-1 0 0 0,-1 1 1 0 0,0-1-1 0 0,1 0 0 0 0,-1 1 1 0 0,0-1-1 0 0,0 1 1 0 0,0-1-1 0 0,0-2 0 0 0,0 1 10 0 0,0 0 0 0 0,0 0 0 0 0,-1 0-1 0 0,1 0 1 0 0,-1 0 0 0 0,0 0 0 0 0,0 0 0 0 0,-2-3-1 0 0,7 9 52 0 0,-1 0 0 0 0,0 0-1 0 0,1 0 1 0 0,0 0-1 0 0,0 0 1 0 0,0-1 0 0 0,0 1-1 0 0,0-1 1 0 0,0 0-1 0 0,7 2 390 0 0,-33-5-234 0 0,21 0-215 0 0,0 1-1 0 0,0-1 1 0 0,1 1-1 0 0,-1-1 0 0 0,0 1 1 0 0,0-1-1 0 0,0 0 1 0 0,1 0-1 0 0,-1 1 0 0 0,0-1 1 0 0,1 0-1 0 0,-1 0 1 0 0,0 0-1 0 0,1 1 1 0 0,-1-1-1 0 0,0-2 0 0 0,-14-21 49 0 0,14 23-53 0 0,1 1 0 0 0,-1-1 0 0 0,1 1 0 0 0,-1-1 0 0 0,0 1 0 0 0,1-1 0 0 0,-1 1 0 0 0,0-1 0 0 0,1 1 0 0 0,-1 0 0 0 0,0 0 0 0 0,1-1 0 0 0,-1 1 0 0 0,0 0 0 0 0,0 0 0 0 0,1 0 0 0 0,-1 0 0 0 0,0 0 0 0 0,0-1 0 0 0,0 2 0 0 0,1-1 0 0 0,-1 0 0 0 0,0 0 0 0 0,0 0 0 0 0,0 0 0 0 0,-16 7 0 0 0,15-6 0 0 0,-9 4 0 0 0,-82 43 0 0 0,93-47 0 0 0,-10 2 0 0 0,7-3 0 0 0,1-1 0 0 0,-1-1 0 0 0,1-1 0 0 0,0 0 0 0 0,-1 1 0 0 0,2 2 0 0 0,0-1 0 0 0,0 1 0 0 0,0 0 0 0 0,0-1 0 0 0,0 1 0 0 0,0 0 0 0 0,0 0 0 0 0,0 0 0 0 0,0 0 0 0 0,0 0 0 0 0,0 0 0 0 0,0 0 0 0 0,0 0 0 0 0,0 0 0 0 0,0 1 0 0 0,0-1 0 0 0,0 0 0 0 0,0 0 0 0 0,0 1 0 0 0,0-1 0 0 0,0 1 0 0 0,1-1 0 0 0,-1 1 0 0 0,-1 0 0 0 0,-20 17 0 0 0,19-14 0 0 0,-17 16-136 0 0,19-19 72 0 0,15-2-117 0 0,-5-2 169 0 0,-1-1 1 0 0,1 0-1 0 0,-1-1 1 0 0,0 0-1 0 0,0 0 0 0 0,11-10 1 0 0,0 2 1 0 0,82-66-46 0 0,-72 56 48 0 0,-85 63 8 0 0,24-14 0 0 0,22-16 0 0 0,-1-1 0 0 0,0-1 0 0 0,0 0 0 0 0,-24 13 0 0 0,32-23 0 0 0,4-4 0 0 0,4-5 0 0 0,19-21 0 0 0,-17 24 0 0 0,-1 0 0 0 0,0-1 0 0 0,8-16 0 0 0,-14 25 0 0 0,0 0 0 0 0,1 0 0 0 0,-1 0 0 0 0,0-1 0 0 0,0 1 0 0 0,0 0 0 0 0,0 0 0 0 0,0 0 0 0 0,0 0 0 0 0,0-1 0 0 0,0 1 0 0 0,0 0 0 0 0,0 0 0 0 0,0 0 0 0 0,0 0 0 0 0,0-1 0 0 0,0 1 0 0 0,0 0 0 0 0,0 0 0 0 0,0 0 0 0 0,0 0 0 0 0,0-1 0 0 0,0 1 0 0 0,0 0 0 0 0,0 0 0 0 0,0 0 0 0 0,-1 0 0 0 0,1-1 0 0 0,0 1 0 0 0,0 0 0 0 0,0 0 0 0 0,0 0 0 0 0,0 0 0 0 0,0 0 0 0 0,-1 0 0 0 0,1-1 0 0 0,0 1 0 0 0,0 0 0 0 0,0 0 0 0 0,0 0 0 0 0,0 0 0 0 0,-1 0 0 0 0,1 0 0 0 0,0 0 0 0 0,0 0 0 0 0,0 0 0 0 0,0 0 0 0 0,-1 0 0 0 0,1 0 0 0 0,0 0 0 0 0,0 0 0 0 0,0 0 0 0 0,-1 0 0 0 0,1 0 0 0 0,0 0 0 0 0,0 0 0 0 0,0 0 0 0 0,0 0 0 0 0,-1 0 0 0 0,1 0 0 0 0,0 0 0 0 0,0 0 0 0 0,0 0 0 0 0,0 1 0 0 0,-10 2 0 0 0,-6 7 0 0 0,1 1 0 0 0,-24 21 0 0 0,26-20 0 0 0,0-1 0 0 0,-1 0 0 0 0,-21 12 0 0 0,35-23 0 0 0,-1 0 0 0 0,1 0 0 0 0,0 0 0 0 0,0 0 0 0 0,0 0 0 0 0,0 0 0 0 0,-1 0 0 0 0,1 0 0 0 0,0 0 0 0 0,0 1 0 0 0,0-1 0 0 0,0 0 0 0 0,-1 0 0 0 0,1 0 0 0 0,0 0 0 0 0,0-1 0 0 0,0 1 0 0 0,0 0 0 0 0,-1 0 0 0 0,1 0 0 0 0,0 0 0 0 0,0 0 0 0 0,0 0 0 0 0,0 0 0 0 0,-1 0 0 0 0,1 0 0 0 0,0 0 0 0 0,0 0 0 0 0,0 0 0 0 0,0-1 0 0 0,0 1 0 0 0,0 0 0 0 0,-1 0 0 0 0,1 0 0 0 0,0 0 0 0 0,0 0 0 0 0,0-1 0 0 0,0 1 0 0 0,0 0 0 0 0,0 0 0 0 0,0 0 0 0 0,0 0 0 0 0,0 0 0 0 0,0-1 0 0 0,0 1 0 0 0,0 0 0 0 0,0 0 0 0 0,0 0 0 0 0,0-1 0 0 0,0 1 0 0 0,0 0 0 0 0,0 0 0 0 0,0 0 0 0 0,0 0 0 0 0,0-1 0 0 0,0 1 0 0 0,0 0 0 0 0,0 0 0 0 0,0 0 0 0 0,0 0 0 0 0,0-1 0 0 0,0 1 0 0 0,0 0 0 0 0,1 0 0 0 0,1-11 0 0 0,3 4 0 0 0,-1-1 0 0 0,11-12 0 0 0,-11 15 0 0 0,-12 12 0 0 0,-1 0 0 0 0,0-1 0 0 0,0 0 0 0 0,-1 0 0 0 0,-14 6 0 0 0,24-12 0 0 0,0 0 0 0 0,-1 1 0 0 0,1-1 0 0 0,-1 0 0 0 0,1 0 0 0 0,0 1 0 0 0,-1-1 0 0 0,1 0 0 0 0,-1 0 0 0 0,1 0 0 0 0,-1 1 0 0 0,1-1 0 0 0,-1 0 0 0 0,1 0 0 0 0,-1 0 0 0 0,1 0 0 0 0,-1 0 0 0 0,1 0 0 0 0,-1 0 0 0 0,1 0 0 0 0,-1 0 0 0 0,1 0 0 0 0,-1 0 0 0 0,1-1 0 0 0,-1 1 0 0 0,1 0 0 0 0,-1 0 0 0 0,0-1 0 0 0,1 1 0 0 0,0-1 0 0 0,0 0 0 0 0,0 0 0 0 0,0 1 0 0 0,0-1 0 0 0,0 0 0 0 0,0 1 0 0 0,0-1 0 0 0,0 0 0 0 0,0 0 0 0 0,1 1 0 0 0,-1-1 0 0 0,0 0 0 0 0,1 1 0 0 0,-1-1 0 0 0,1 0 0 0 0,17-27 0 0 0,-5 12-21 0 0,0 0 0 0 0,17-13-1 0 0,-56 51 22 0 0,-1-1 0 0 0,-54 34 0 0 0,80-55 0 0 0,1 0 0 0 0,0 0 0 0 0,0 1 0 0 0,0-1 0 0 0,0 0 0 0 0,0 0 0 0 0,0 0 0 0 0,-1 0 0 0 0,1 0 0 0 0,0 0 0 0 0,0 1 0 0 0,0-1 0 0 0,0 0 0 0 0,-1 0 0 0 0,1 0 0 0 0,0 0 0 0 0,0 0 0 0 0,0 0 0 0 0,-1 0 0 0 0,1 0 0 0 0,0 0 0 0 0,0 0 0 0 0,0 0 0 0 0,0 0 0 0 0,-1 0 0 0 0,1 0 0 0 0,0 0 0 0 0,0 0 0 0 0,0 0 0 0 0,-1 0 0 0 0,1 0 0 0 0,0 0 0 0 0,0 0 0 0 0,0-1 0 0 0,0 1 0 0 0,-1 0 0 0 0,1 0 0 0 0,0 0 0 0 0,0 0 0 0 0,0 0 0 0 0,2-9 0 0 0,7-8 0 0 0,22-28 0 0 0,-30 42 0 0 0,-1 2 0 0 0,0 1 0 0 0,1 0 0 0 0,-1 0 0 0 0,0 0 0 0 0,0-1 0 0 0,0 1 0 0 0,0 0 0 0 0,0 0 0 0 0,0 0 0 0 0,0-1 0 0 0,0 1 0 0 0,0 0 0 0 0,0 0 0 0 0,0 0 0 0 0,0-1 0 0 0,0 1 0 0 0,0 0 0 0 0,0 0 0 0 0,0 0 0 0 0,0-1 0 0 0,0 1 0 0 0,-1 0 0 0 0,1 0 0 0 0,0 0 0 0 0,0 0 0 0 0,0-1 0 0 0,0 1 0 0 0,0 0 0 0 0,0 0 0 0 0,0 0 0 0 0,-1 0 0 0 0,1-1 0 0 0,0 1 0 0 0,0 0 0 0 0,0 0 0 0 0,0 0 0 0 0,-1 0 0 0 0,1 0 0 0 0,0 0 0 0 0,0 0 0 0 0,0 0 0 0 0,-1 0 0 0 0,1-1 0 0 0,0 1 0 0 0,0 0 0 0 0,0 0 0 0 0,-1 0 0 0 0,1 0 0 0 0,0 0 0 0 0,0 0 0 0 0,0 0 0 0 0,-1 0 0 0 0,1 1 0 0 0,0-1 0 0 0,0 0 0 0 0,0 0 0 0 0,-1 0 0 0 0,1 0 0 0 0,-11 4 0 0 0,11-4 0 0 0,-13 7 0 0 0,0 0 0 0 0,1 1 0 0 0,-23 19 0 0 0,19-14 0 0 0,-21 13 0 0 0,36-25 0 0 0,0-1 0 0 0,1 1 0 0 0,-1-1 0 0 0,1 1 0 0 0,-1-1 0 0 0,1 0 0 0 0,-1 1 0 0 0,1-1 0 0 0,-1 1 0 0 0,0-1 0 0 0,1 0 0 0 0,-1 0 0 0 0,1 1 0 0 0,-1-1 0 0 0,0 0 0 0 0,1 0 0 0 0,-1 0 0 0 0,-1 0 0 0 0,2 0 0 0 0,0 0 0 0 0,0 0 0 0 0,-1 0 0 0 0,1-1 0 0 0,0 1 0 0 0,0 0 0 0 0,0-1 0 0 0,-1 1 0 0 0,1 0 0 0 0,0 0 0 0 0,0-1 0 0 0,0 1 0 0 0,0 0 0 0 0,0-1 0 0 0,0 1 0 0 0,0 0 0 0 0,0-1 0 0 0,-1 1 0 0 0,1 0 0 0 0,0-1 0 0 0,0 1 0 0 0,1 0 0 0 0,-1-1 0 0 0,0 1 0 0 0,0 0 0 0 0,0-1 0 0 0,0 1 0 0 0,0 0 0 0 0,0-1 0 0 0,0 1 0 0 0,0 0 0 0 0,1 0 0 0 0,-1-1 0 0 0,4-8 0 0 0,9-12 0 0 0,-10 18 0 0 0,-1 0 0 0 0,1 0 0 0 0,-1 0 0 0 0,0 0 0 0 0,-1 0 0 0 0,1-1 0 0 0,0 1 0 0 0,-1-1 0 0 0,0 1 0 0 0,1-5 0 0 0,-2 5 0 0 0,0-1 0 0 0,-2 1 0 0 0,2 3 0 0 0,-1 0 0 0 0,1-1 0 0 0,-1 1 0 0 0,1 0 0 0 0,-1 0 0 0 0,1-1 0 0 0,-1 1 0 0 0,1 0 0 0 0,-1 0 0 0 0,1 0 0 0 0,-1 0 0 0 0,1-1 0 0 0,-1 1 0 0 0,1 0 0 0 0,-1 0 0 0 0,0 0 0 0 0,1 0 0 0 0,-1 0 0 0 0,1 1 0 0 0,-1-1 0 0 0,1 0 0 0 0,-1 0 0 0 0,0 0 0 0 0,1 0 0 0 0,-1 1 0 0 0,0-1 0 0 0,-11 8 0 0 0,11-8 0 0 0,-61 56 0 0 0,127-119 0 0 0,-34 30 0 0 0,-20 23-10 0 0,-6 5-8 0 0,1 0 0 0 0,-1 0 0 0 0,0-1 0 0 0,-1 1 0 0 0,1-1 0 0 0,-1 0 0 0 0,0 0 0 0 0,0-1 0 0 0,-1 1 0 0 0,3-9 0 0 0,-6 14 17 0 0,0 1 0 0 0,0 0 0 0 0,0 0 0 0 0,0 0 0 0 0,0 0 0 0 0,0-1 0 0 0,0 1 0 0 0,-1 0 0 0 0,1 0 0 0 0,0 0 0 0 0,0 0 0 0 0,0 0 0 0 0,0-1 0 0 0,0 1 0 0 0,-1 0 0 0 0,1 0 0 0 0,0 0 0 0 0,0 0 0 0 0,0 0 0 0 0,0 0 0 0 0,-1 0 0 0 0,1 0 0 0 0,0 0 0 0 0,0 0 0 0 0,0 0 0 0 0,-1 0 0 0 0,1 0 0 0 0,0 0 0 0 0,0 0 0 0 0,0 0 0 0 0,-1 0 0 0 0,1 0 0 0 0,0 0 0 0 0,0 0 0 0 0,0 0 0 0 0,0 0 0 0 0,-1 0 0 0 0,1 0 0 0 0,0 0 0 0 0,0 0 0 0 0,0 0 0 0 0,-1 0 0 0 0,1 0 0 0 0,0 1 0 0 0,0-1 0 0 0,0 0 0 0 0,0 0 0 0 0,-10 4-15 0 0,-17 14-12 0 0,2 0-1 0 0,0 2 0 0 0,-26 27 1 0 0,21-19 14 0 0,-28 29 89 0 0,74-80 47 0 0,-4 4-127 0 0,13-10-4 0 0,0 0-18 0 0,29-44-1 0 0,-52 69 18 0 0,-20 10-44 0 0,2 6 103 0 0,1 0-1 0 0,1 2 0 0 0,0-1 0 0 0,-16 21 0 0 0,16-16 24 0 0,-1-2 0 0 0,-29 26-1 0 0,35-36 73 0 0,15-28-80 0 0,3 4-30 0 0,24-33-1 0 0,-21 33-15 0 0,0 0 0 0 0,13-28-1 0 0,-52 78-97 0 0,5-4 67 0 0,0-2 0 0 0,-2 0-1 0 0,-38 32 1 0 0,52-52 2 0 0,24-32 11 0 0,109-116-1639 0 0,-63 77 1057 0 0,-52 57 352 0 0,-10 12 11 0 0,-13 14 221 0 0,-37 36 677 0 0,20-19-165 0 0,-2-2 1 0 0,-51 40 0 0 0,84-73-512 0 0,1 0 0 0 0,0 1 1 0 0,-1-1-1 0 0,1 0 0 0 0,0 0 0 0 0,-1 1 0 0 0,1-1 0 0 0,0 0 1 0 0,-1 0-1 0 0,1 1 0 0 0,0-1 0 0 0,-1 0 0 0 0,1 0 1 0 0,0 0-1 0 0,-1 0 0 0 0,1 0 0 0 0,-1 0 0 0 0,1 0 1 0 0,-1 0-1 0 0,1 0 0 0 0,0 0 0 0 0,-1 0 0 0 0,1 0 1 0 0,-1 0-1 0 0,1-8 28 0 0,8-9 29 0 0,28-35-543 0 0,-7 11-50 0 0,-55 56 426 0 0,5 1 224 0 0,0 1-1 0 0,-23 24 1 0 0,-10 10 404 0 0,36-35-318 0 0,6-5 28 0 0,-24 15 0 0 0,35-27-165 0 0,3-5-51 0 0,4-5-19 0 0,22-24 49 0 0,2 0 0 0 0,60-52 0 0 0,-25 25-140 0 0,-157 131 31 0 0,-58 66 128 0 0,182-161-61 0 0,57-53 48 0 0,-23 21-41 0 0,-97 87-95 0 0,-49 57 0 0 0,52-54 63 0 0,4-1 22 0 0,25-27 0 0 0,5-5 0 0 0,5-3 0 0 0,4-5 0 0 0,-1 0 0 0 0,19-17 0 0 0,-2 2 0 0 0,-53 50 206 0 0,1-7-141 0 0,0-2-1 0 0,-25 15 1 0 0,42-30-65 0 0,1-2 0 0 0,4-6 0 0 0,3-3 0 0 0,-1 6 0 0 0,0-1 0 0 0,0 1 0 0 0,0-1 0 0 0,0 1 0 0 0,1 0 0 0 0,-1 0 0 0 0,1 1 0 0 0,0-1 0 0 0,0 1 0 0 0,0-1 0 0 0,0 1 0 0 0,0 0 0 0 0,9-2 0 0 0,-9 4 0 0 0,0 0 0 0 0,0 3 0 0 0,-3 1 0 0 0,-1 0 0 0 0,-1 0 11 0 0,0-3 32 0 0,0-1-33 0 0,2 1-10 0 0,0-1 0 0 0,0 0 0 0 0,0 0 0 0 0,0 0 0 0 0,0 0 0 0 0,0-1 0 0 0,1 1 0 0 0,-1 0 0 0 0,0 0 0 0 0,0-1 0 0 0,0 1 0 0 0,2-1 0 0 0,0 0 0 0 0,1 0 0 0 0,-1 0 0 0 0,1-1 0 0 0,-1 1 0 0 0,1-1 0 0 0,4-2 0 0 0,20-10 0 0 0,-29 14 7 0 0,-84 30 282 0 0,76-28-277 0 0,0 1 0 0 0,0-1 0 0 0,0-1 0 0 0,-1 0 0 0 0,1 0 0 0 0,-1-1 0 0 0,-17-2 0 0 0,-3-5-12 0 0,26 5 0 0 0,-1 0 0 0 0,1 1 0 0 0,-1 0 0 0 0,0 0 0 0 0,0 0 0 0 0,1 1 0 0 0,-1 0 0 0 0,0-1 0 0 0,0 2 0 0 0,0-1 0 0 0,1 0 0 0 0,-1 1 0 0 0,-5 1 0 0 0,-26 12-34 0 0,23-9 8 0 0,0 0 1 0 0,0-1 0 0 0,-23 5-1 0 0,35-9 25 0 0,1 0 0 0 0,0 0 0 0 0,0 0-1 0 0,-1 0 1 0 0,1 0 0 0 0,0 0 0 0 0,0 0 0 0 0,-1 0-1 0 0,1 0 1 0 0,0 0 0 0 0,0 0 0 0 0,-1 0-1 0 0,1 0 1 0 0,0 0 0 0 0,0 0 0 0 0,-1 0 0 0 0,1 0-1 0 0,0-1 1 0 0,0 1 0 0 0,-1 0 0 0 0,1 0 0 0 0,0 0-1 0 0,0 0 1 0 0,0 0 0 0 0,-1-1 0 0 0,1 1-1 0 0,0 0 1 0 0,0 0 0 0 0,0 0 0 0 0,-1-1 0 0 0,1 1-1 0 0,0 0 1 0 0,0 0 0 0 0,0 0 0 0 0,0-1-1 0 0,0 1 1 0 0,0 0 0 0 0,0 0 0 0 0,-1-1 0 0 0,1 1-1 0 0,0 0 1 0 0,0 0 0 0 0,0-1 0 0 0,0 1 0 0 0,0 0-1 0 0,0-1 1 0 0,0 1 0 0 0,0 0 0 0 0,0 0-1 0 0,1-1 1 0 0,-1 1 0 0 0,0 0 0 0 0,0 0 0 0 0,0-1-1 0 0,0 1 1 0 0,0 0 0 0 0,6-12-84 0 0,7-4-67 0 0,1 0 0 0 0,0 1 0 0 0,1 1 0 0 0,18-14 0 0 0,16-16 30 0 0,54-45 108 0 0,-43 39 16 0 0,-154 120-25 0 0,7-7-14 0 0,59-41 25 0 0,8-7 7 0 0,-23 23 0 0 0,69-52-123 0 0,7-12-191 0 0,0-1 1 0 0,-2-2 0 0 0,34-40-1 0 0,-64 68 267 0 0,-1 0 0 0 0,1 0-1 0 0,0 0 1 0 0,0 0 0 0 0,-1 0 0 0 0,1 0-1 0 0,0 0 1 0 0,-1 0 0 0 0,1 0-1 0 0,-1 0 1 0 0,1-1 0 0 0,0-1 0 0 0,-1 3 35 0 0,-1 0 0 0 0,1 0 0 0 0,0-1 0 0 0,0 1 0 0 0,0 0 1 0 0,0 0-1 0 0,0 0 0 0 0,0-1 0 0 0,0 1 0 0 0,0 0 0 0 0,-1 0 1 0 0,1 0-1 0 0,0 0 0 0 0,0-1 0 0 0,0 1 0 0 0,-1 0 0 0 0,1 0 1 0 0,0 0-1 0 0,0 0 0 0 0,0 0 0 0 0,-1 0 0 0 0,1 0 0 0 0,0-1 1 0 0,0 1-1 0 0,0 0 0 0 0,-1 0 0 0 0,1 0 0 0 0,0 0 0 0 0,0 0 1 0 0,-1 0-1 0 0,1 0 0 0 0,0 0 0 0 0,0 0 0 0 0,0 0 0 0 0,-1 0 1 0 0,1 0-1 0 0,0 1 0 0 0,-4-1-27 0 0,1 1-1 0 0,0 0 1 0 0,-1 0 0 0 0,1 0 0 0 0,0 0-1 0 0,0 1 1 0 0,-5 2 0 0 0,-30 23 179 0 0,-61 55 0 0 0,64-50 208 0 0,-49 45 324 0 0,99-105-603 0 0,73-73-5 0 0,-55 67-62 0 0,40-55 0 0 0,-65 74 3 0 0,-11 15 8 0 0,1 1 0 0 0,-1 0 0 0 0,1 1 0 0 0,-1-1 0 0 0,1 0 0 0 0,0 1 0 0 0,-3 1 0 0 0,-66 60-8 0 0,-74 88 0 0 0,89-92 0 0 0,43-45 11 0 0,15-22 56 0 0,5-5-17 0 0,193-244-5752 0 0,-181 231 5098 0 0,-19 26 756 0 0,-3 1 88 0 0,-1 0-1 0 0,1 1 1 0 0,-1-1 0 0 0,1 1 0 0 0,-1 0 0 0 0,1 0 0 0 0,0 0-1 0 0,0 1 1 0 0,0-1 0 0 0,0 1 0 0 0,1 0 0 0 0,-4 3 0 0 0,-5 5 294 0 0,-23 20 228 0 0,-34 42 1 0 0,39-40-557 0 0,-47 41 0 0 0,77-78 33 0 0,8-13-171 0 0,16-19-12 0 0,108-150 6 0 0,-161 210-271 0 0,-193 188 1102 0 0,219-211-867 0 0,2-1-19 0 0,-1 1 0 0 0,1 0 1 0 0,-1-1-1 0 0,1 1 0 0 0,-1-1 1 0 0,0 1-1 0 0,1-1 0 0 0,-1 1 1 0 0,0-1-1 0 0,1 1 0 0 0,-1-1 1 0 0,0 0-1 0 0,1 0 0 0 0,-1 1 1 0 0,0-1-1 0 0,0 0 0 0 0,1 0 1 0 0,-1 0-1 0 0,-1 1 0 0 0,2-2-5 0 0,-1 1 0 0 0,1 0 0 0 0,0 0 0 0 0,-1-1-1 0 0,1 1 1 0 0,0 0 0 0 0,0-1 0 0 0,-1 1 0 0 0,1 0-1 0 0,0-1 1 0 0,0 1 0 0 0,0 0 0 0 0,0-1 0 0 0,-1 1-1 0 0,1-1 1 0 0,0 1 0 0 0,0 0 0 0 0,0-1-1 0 0,0 1 1 0 0,0-1 0 0 0,0 1 0 0 0,0 0 0 0 0,0-1-1 0 0,0 1 1 0 0,0-1 0 0 0,0 1 0 0 0,0 0 0 0 0,0-1-1 0 0,1 1 1 0 0,-1 0 0 0 0,0-1 0 0 0,0 1 0 0 0,0-1-1 0 0,1 1 1 0 0,-1-1 0 0 0,7-16 56 0 0,-7 15-57 0 0,15-28 14 0 0,2 1 0 0 0,38-53 0 0 0,-1 2 4 0 0,-61 83-25 0 0,-3 4-41 0 0,-27 30 47 0 0,2 1 0 0 0,2 2 0 0 0,-45 69 0 0 0,78-108 53 0 0,0-3-31 0 0,1-1-1 0 0,0 1 0 0 0,0 0 1 0 0,1-1-1 0 0,-1 1 0 0 0,0 0 1 0 0,1 0-1 0 0,2-4 0 0 0,3-4-10 0 0,52-78 37 0 0,-39 62-30 0 0,-2-1-1 0 0,-2 0 0 0 0,18-37 0 0 0,-34 63-17 0 0,0 1 0 0 0,0 0 0 0 0,0 0 0 0 0,0 0 0 0 0,0-1 0 0 0,1 1 0 0 0,-1 0 0 0 0,0 0 0 0 0,0-1 0 0 0,0 1 0 0 0,0 0 0 0 0,0 0 0 0 0,0-1 0 0 0,0 1 0 0 0,0 0 0 0 0,0 0 0 0 0,0-1 0 0 0,0 1 0 0 0,0 0 0 0 0,0 0 0 0 0,0 0 0 0 0,0-1 0 0 0,0 1 0 0 0,0 0 0 0 0,0 0 0 0 0,0-1 0 0 0,0 1 0 0 0,0 0 0 0 0,-1 0 0 0 0,1-1 0 0 0,0 1 0 0 0,0 0 0 0 0,0 0 0 0 0,0 0 0 0 0,0-1 0 0 0,-1 1 0 0 0,1 0 0 0 0,-11 2 0 0 0,-10 9 0 0 0,-11 15-14 0 0,0 2-1 0 0,-50 58 0 0 0,60-63 6 0 0,-8 15-2 0 0,50-53 75 0 0,-6 1-64 0 0,35-40 0 0 0,-43 47 0 0 0,-1 0 0 0 0,0 0 0 0 0,0-1 0 0 0,-1 1 0 0 0,0-1 0 0 0,3-9 0 0 0,-6 17 0 0 0,-1 0 0 0 0,0 0 0 0 0,0-1 0 0 0,0 1 0 0 0,0 0 0 0 0,0 0 0 0 0,0-1 0 0 0,0 1 0 0 0,0 0 0 0 0,0 0 0 0 0,0-1 0 0 0,0 1 0 0 0,0 0 0 0 0,0 0 0 0 0,0-1 0 0 0,0 1 0 0 0,0 0 0 0 0,0 0 0 0 0,0-1 0 0 0,0 1 0 0 0,0 0 0 0 0,0 0 0 0 0,0-1 0 0 0,0 1 0 0 0,0 0 0 0 0,-1 0 0 0 0,1-1 0 0 0,0 1 0 0 0,0 0 0 0 0,0 0 0 0 0,0 0 0 0 0,-1 0 0 0 0,1-1 0 0 0,0 1 0 0 0,0 0 0 0 0,0 0 0 0 0,-1 0 0 0 0,1 0 0 0 0,0 0 0 0 0,0-1 0 0 0,-1 1 0 0 0,1 0 0 0 0,0 0 0 0 0,0 0 0 0 0,-1 0 0 0 0,1 0 0 0 0,0 0 0 0 0,0 0 0 0 0,-1 0 0 0 0,1 0 0 0 0,0 0 0 0 0,0 0 0 0 0,-1 0 0 0 0,1 0 0 0 0,0 0 0 0 0,0 0 0 0 0,-1 0 0 0 0,1 1 0 0 0,0-1 0 0 0,0 0 0 0 0,-1 0 0 0 0,1 0 0 0 0,0 0 0 0 0,0 0 0 0 0,0 1 0 0 0,-1-1 0 0 0,1 0 0 0 0,-16 8 0 0 0,-12 10-9 0 0,1 2 0 0 0,0 1 0 0 0,2 1 0 0 0,0 1 0 0 0,2 1-1 0 0,-38 50 1 0 0,59-71 10 0 0,-8 16-12 0 0,11-18-32 0 0,2 1 32 0 0,-3-1 11 0 0,1-1 0 0 0,-1 0 0 0 0,1 0 0 0 0,-1 0 0 0 0,1 1 0 0 0,0-1 0 0 0,-1 0 0 0 0,1 0 0 0 0,-1 0 0 0 0,1 0 0 0 0,0 0 0 0 0,-1 0 0 0 0,1 0 0 0 0,-1 0 0 0 0,1-1 0 0 0,0 1 0 0 0,-1 0 0 0 0,1 0 0 0 0,-1 0 0 0 0,1-1 0 0 0,-1 1 0 0 0,1 0 0 0 0,-1 0 0 0 0,1-1 0 0 0,-1 1 0 0 0,1-1 0 0 0,-1 1 0 0 0,1 0 0 0 0,0-1 0 0 0,8-13 0 0 0,-8 13 0 0 0,57-110-1281 0 0,-53 100 429 0 0,0 1-183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1T17:14:21.367"/>
    </inkml:context>
    <inkml:brush xml:id="br0">
      <inkml:brushProperty name="width" value="0.1" units="cm"/>
      <inkml:brushProperty name="height" value="0.1" units="cm"/>
      <inkml:brushProperty name="color" value="#FFFFFF"/>
    </inkml:brush>
  </inkml:definitions>
  <inkml:trace contextRef="#ctx0" brushRef="#br0">173 166 3223 0 0,'-55'70'773'0'0,"40"-52"809"0"0,1 0 1 0 0,0 1 0 0 0,-16 31-1 0 0,29-50-1576 0 0,1 1 0 0 0,-1-1 0 0 0,1 1 0 0 0,0-1 0 0 0,-1 1-1 0 0,1 0 1 0 0,0-1 0 0 0,-1 1 0 0 0,1 0 0 0 0,0-1 0 0 0,0 1 0 0 0,0 0 0 0 0,0 0 0 0 0,0-1-1 0 0,0 1 1 0 0,0 0 0 0 0,0-1 0 0 0,0 1 0 0 0,0 0 0 0 0,0 0 0 0 0,0-1 0 0 0,0 1 0 0 0,1 1 0 0 0,-1-2-4 0 0,1 0 0 0 0,0 0 1 0 0,-1 0-1 0 0,1 0 1 0 0,-1 0-1 0 0,1 0 1 0 0,0 0-1 0 0,-1 0 1 0 0,1 0-1 0 0,0 0 0 0 0,-1 0 1 0 0,1 0-1 0 0,-1 0 1 0 0,1 0-1 0 0,0-1 1 0 0,-1 1-1 0 0,1 0 1 0 0,-1 0-1 0 0,2-1 0 0 0,31-20 12 0 0,-17 8 20 0 0,-1-1-1 0 0,0 0 1 0 0,-1-1-1 0 0,0-1 1 0 0,-1 0-1 0 0,15-25 1 0 0,-23 27-24 0 0,-5 14-10 0 0,0-1 1 0 0,0 1-1 0 0,0 0 0 0 0,0-1 0 0 0,0 1 0 0 0,-1 0 0 0 0,1-1 0 0 0,0 1 0 0 0,0 0 0 0 0,0-1 1 0 0,0 1-1 0 0,-1 0 0 0 0,1-1 0 0 0,0 1 0 0 0,0 0 0 0 0,0-1 0 0 0,-1 1 0 0 0,1 0 0 0 0,0 0 1 0 0,-1-1-1 0 0,1 1 0 0 0,0 0 0 0 0,-1 0 0 0 0,0-1 0 0 0,-1 1 0 0 0,1 0 0 0 0,0-1-1 0 0,0 1 1 0 0,-1 0 0 0 0,1 0 0 0 0,0 0 0 0 0,-1 0 0 0 0,1 0 0 0 0,0 1-1 0 0,-1-1 1 0 0,1 0 0 0 0,0 1 0 0 0,-1-1 0 0 0,1 1 0 0 0,0-1-1 0 0,-2 1 1 0 0,-15 10 14 0 0,0 0-1 0 0,0 1 0 0 0,1 0 1 0 0,0 2-1 0 0,-26 27 0 0 0,40-38 56 0 0,0 1-1 0 0,1-1 1 0 0,-1 0 0 0 0,1 1-1 0 0,0-1 1 0 0,-4 8-1 0 0,6-10-51 0 0,0 0-1 0 0,0-1 1 0 0,-1 1 0 0 0,1-1-1 0 0,0 1 1 0 0,0 0-1 0 0,0-1 1 0 0,0 1-1 0 0,0 0 1 0 0,0-1-1 0 0,0 1 1 0 0,0 0-1 0 0,0-1 1 0 0,0 1-1 0 0,0 0 1 0 0,1-1-1 0 0,-1 1 1 0 0,0 0 0 0 0,0-1-1 0 0,1 2 1 0 0,0-2-13 0 0,-1 1 0 0 0,1-1 0 0 0,0 1 0 0 0,0 0 0 0 0,0-1 1 0 0,-1 0-1 0 0,1 1 0 0 0,0-1 0 0 0,0 1 0 0 0,0-1 1 0 0,0 0-1 0 0,0 0 0 0 0,0 1 0 0 0,0-1 0 0 0,0 0 0 0 0,0 0 1 0 0,0 0-1 0 0,1 0 0 0 0,3-1 46 0 0,0 0-1 0 0,-1 1 1 0 0,1-2 0 0 0,0 1-1 0 0,-1 0 1 0 0,0-1 0 0 0,1 0-1 0 0,-1 0 1 0 0,7-5 0 0 0,35-25 479 0 0,-44 30-510 0 0,2-1 24 0 0,0-1-1 0 0,-1 1 0 0 0,1-1 0 0 0,-1 0 0 0 0,5-8 1 0 0,-8 11-33 0 0,1 0 0 0 0,0 0 1 0 0,0 0-1 0 0,-1 0 0 0 0,1 0 1 0 0,-1 0-1 0 0,1 0 0 0 0,-1 0 1 0 0,0 0-1 0 0,1 0 0 0 0,-1 0 1 0 0,0 0-1 0 0,0 0 0 0 0,0 0 1 0 0,1-1-1 0 0,-1 1 0 0 0,0 0 1 0 0,-1 0-1 0 0,1 0 1 0 0,0 0-1 0 0,0 0 0 0 0,0 0 1 0 0,-1-1-1 0 0,1 1 0 0 0,0 0 1 0 0,-1 0-1 0 0,1 0 0 0 0,-1 0 1 0 0,1 0-1 0 0,-1 0 0 0 0,0 0 1 0 0,0 0-1 0 0,0 0-7 0 0,0 1 0 0 0,0 0-1 0 0,1-1 1 0 0,-1 1 0 0 0,0 0 0 0 0,0 0-1 0 0,0-1 1 0 0,0 1 0 0 0,1 0 0 0 0,-1 0 0 0 0,0 0-1 0 0,0 0 1 0 0,0 0 0 0 0,0 0 0 0 0,0 1-1 0 0,1-1 1 0 0,-1 0 0 0 0,0 0 0 0 0,0 1 0 0 0,0-1-1 0 0,-1 1 1 0 0,-15 9 52 0 0,16-9-54 0 0,-20 12-9 0 0,8-5-9 0 0,0 1 0 0 0,1 0-1 0 0,-1 1 1 0 0,2 0 0 0 0,-1 0 0 0 0,-16 22 0 0 0,27-31 14 0 0,0 1-1 0 0,0-1 1 0 0,0 1-1 0 0,0-1 1 0 0,0 1-1 0 0,1 0 0 0 0,-1-1 1 0 0,0 1-1 0 0,1 0 1 0 0,0 0-1 0 0,-1-1 1 0 0,1 1-1 0 0,0 0 1 0 0,0 0-1 0 0,0 0 0 0 0,0-1 1 0 0,0 1-1 0 0,0 0 1 0 0,0 0-1 0 0,1 2 1 0 0,0-3 0 0 0,-1-1 1 0 0,1 1 0 0 0,-1-1 0 0 0,1 1-1 0 0,-1-1 1 0 0,1 1 0 0 0,-1-1-1 0 0,1 1 1 0 0,0-1 0 0 0,-1 0 0 0 0,1 1-1 0 0,0-1 1 0 0,-1 0 0 0 0,1 0 0 0 0,0 1-1 0 0,-1-1 1 0 0,1 0 0 0 0,0 0 0 0 0,-1 0-1 0 0,1 0 1 0 0,0 0 0 0 0,0 0-1 0 0,-1 0 1 0 0,2 0 0 0 0,16-4-55 0 0,-15 3 53 0 0,13-4 4 0 0,-1-1-1 0 0,0 0 0 0 0,23-14 1 0 0,-17 9 6 0 0,28-11 1 0 0,-57 24 34 0 0,-1 0-1 0 0,1 0 1 0 0,-10 0 0 0 0,8 0 8 0 0,0-1 0 0 0,-16 5-1 0 0,23-5-48 0 0,-1 1-3 0 0,-1-1-1 0 0,1 0 0 0 0,0 1 1 0 0,0 0-1 0 0,0 0 1 0 0,0 0-1 0 0,0 1 1 0 0,0-1-1 0 0,0 1 1 0 0,1 0-1 0 0,-1 0 1 0 0,1 0-1 0 0,0 0 0 0 0,-4 6 1 0 0,7-9 2 0 0,-1 1 0 0 0,1-1 0 0 0,0 0 1 0 0,0 0-1 0 0,-1 1 0 0 0,1-1 0 0 0,0 0 0 0 0,0 1 0 0 0,0-1 0 0 0,0 1 1 0 0,-1-1-1 0 0,1 0 0 0 0,0 1 0 0 0,0-1 0 0 0,0 0 0 0 0,0 1 0 0 0,0-1 1 0 0,0 1-1 0 0,0-1 0 0 0,0 0 0 0 0,0 1 0 0 0,0-1 0 0 0,0 0 1 0 0,0 1-1 0 0,1-1 0 0 0,-1 1 0 0 0,0-1 0 0 0,0 0 0 0 0,0 1 0 0 0,0-1 1 0 0,1 0-1 0 0,-1 1 0 0 0,0-1 0 0 0,0 0 0 0 0,1 1 0 0 0,0-1-3 0 0,0 1 1 0 0,0-1-1 0 0,1 1 0 0 0,-1-1 0 0 0,0 1 0 0 0,0-1 0 0 0,1 0 0 0 0,-1 0 0 0 0,0 0 0 0 0,0 0 1 0 0,2 0-1 0 0,32-4-58 0 0,-2-7 273 0 0,57-25 0 0 0,-49 18-129 0 0,-39 17-72 0 0,-2 0 1 0 0,1 1 0 0 0,-1-1 0 0 0,1 1 0 0 0,-1 0 0 0 0,1-1 0 0 0,-1 1 0 0 0,1 0 0 0 0,-1-1 0 0 0,1 1 0 0 0,-1 0 0 0 0,1 0 0 0 0,-1 0 0 0 0,1 0 0 0 0,0-1 0 0 0,-1 1 0 0 0,1 0 0 0 0,0 0 0 0 0,-16 1 61 0 0,-1 0 0 0 0,-21 4 0 0 0,31-4-52 0 0,-1 0-1 0 0,1 1 1 0 0,0 0 0 0 0,0 0-1 0 0,1 0 1 0 0,-1 1-1 0 0,0 0 1 0 0,-9 7-1 0 0,12-8-29 0 0,2-1-33 0 0,1 0 41 0 0,0-1 0 0 0,0 1-1 0 0,-1-1 1 0 0,1 1 0 0 0,0-1 0 0 0,0 1 0 0 0,0-1-1 0 0,-1 1 1 0 0,1 0 0 0 0,0-1 0 0 0,0 1 0 0 0,0-1 0 0 0,0 1-1 0 0,0-1 1 0 0,0 1 0 0 0,0 0 0 0 0,0-1 0 0 0,0 1-1 0 0,1-1 1 0 0,-1 1 0 0 0,0-1 0 0 0,0 1 0 0 0,0-1-1 0 0,1 1 1 0 0,-1-1 0 0 0,0 1 0 0 0,1-1 0 0 0,-1 1 0 0 0,0-1-1 0 0,1 1 1 0 0,-1-1 0 0 0,0 0 0 0 0,1 1 0 0 0,-1-1-1 0 0,1 0 1 0 0,-1 1 0 0 0,1-1 0 0 0,-1 0 0 0 0,1 1-1 0 0,-1-1 1 0 0,1 0 0 0 0,-1 0 0 0 0,1 0 0 0 0,-1 0 0 0 0,1 1-1 0 0,0-1 1 0 0,-1 0 0 0 0,1 0 0 0 0,0 0 0 0 0,27 1-92 0 0,-6-6 107 0 0,1-1 0 0 0,-1-1 0 0 0,0-2-1 0 0,31-16 1 0 0,-36 16 62 0 0,-16 9 65 0 0,-26 7 117 0 0,-15 4-182 0 0,26-8-76 0 0,0 0 0 0 0,0 2 0 0 0,0 0 0 0 0,1 0 0 0 0,-1 1 0 0 0,-20 13 0 0 0,34-18-47 0 0,3 0 39 0 0,-1 0-1 0 0,1 1 1 0 0,0-1-1 0 0,0-1 0 0 0,0 1 1 0 0,-1 0-1 0 0,1-1 1 0 0,0 1-1 0 0,0-1 1 0 0,0 0-1 0 0,0 0 1 0 0,0 0-1 0 0,0 0 0 0 0,4-2 1 0 0,-3 2 12 0 0,12-3-3 0 0,1-1 0 0 0,-1 0 0 0 0,-1-1 0 0 0,1-1 0 0 0,25-14 0 0 0,-29 14 0 0 0,-1 1 11 0 0,-10 5 46 0 0,-18 10 99 0 0,-12 4-89 0 0,-1-1 0 0 0,-37 11-1 0 0,39-18-87 0 0,18-4 6 0 0,1 0 0 0 0,0 0-1 0 0,-16 7 1 0 0,24-9-39 0 0,1 1 1 0 0,1 0 49 0 0,0 0 0 0 0,0-1 0 0 0,0 1 0 0 0,0 0 1 0 0,0-1-1 0 0,0 1 0 0 0,0 0 0 0 0,0-1 0 0 0,0 1 0 0 0,0-1 0 0 0,0 0 0 0 0,0 1 1 0 0,0-1-1 0 0,0 0 0 0 0,0 0 0 0 0,1 1 0 0 0,-1-1 0 0 0,0 0 0 0 0,0 0 0 0 0,0 0 0 0 0,0 0 1 0 0,0-1-1 0 0,1 1 0 0 0,-1 0 0 0 0,0 0 0 0 0,0-1 0 0 0,0 1 0 0 0,0-1 0 0 0,0 1 1 0 0,0-1-1 0 0,0 1 0 0 0,1-2 0 0 0,14-4-25 0 0,24-14 0 0 0,-26 13 21 0 0,30-12-1 0 0,-15 9 38 0 0,2 2-1 0 0,-1 0 1 0 0,1 2 0 0 0,0 2-1 0 0,1 0 1 0 0,57 3-1 0 0,-85 1-28 0 0,0 1 0 0 0,0 0 0 0 0,1 1 0 0 0,-1 0 0 0 0,0-1 11 0 0,-4 0-6 0 0,-1-1 1 0 0,1 0-1 0 0,0 1 1 0 0,0-1-1 0 0,0 1 0 0 0,0-1 1 0 0,0 0-1 0 0,0 1 1 0 0,0-1-1 0 0,-1 0 1 0 0,1 0-1 0 0,0 1 0 0 0,0-1 1 0 0,0 0-1 0 0,-1 1 1 0 0,1-1-1 0 0,0 0 1 0 0,0 0-1 0 0,-1 1 0 0 0,1-1 1 0 0,0 0-1 0 0,-1 0 1 0 0,1 0-1 0 0,0 1 1 0 0,-1-1-1 0 0,1 0 0 0 0,0 0 1 0 0,-1 0-1 0 0,1 0 1 0 0,-12 7 66 0 0,-115 39 44 0 0,68-26-86 0 0,51-17-30 0 0,-1 0 0 0 0,1-1 0 0 0,0 0 0 0 0,-1 0 0 0 0,1-1 0 0 0,-1 0 0 0 0,0 0 0 0 0,-14-1 0 0 0,20-1-10 0 0,3 1-44 0 0,20 0-84 0 0,1-6 126 0 0,-1-1 1 0 0,29-13 0 0 0,-30 12 6 0 0,-1 1 0 0 0,1 0 0 0 0,24-5 0 0 0,-21 8 7 0 0,1 1 1 0 0,-1 1-1 0 0,1 1 0 0 0,23 2 0 0 0,-37-1 7 0 0,-1-1 0 0 0,-1 0 0 0 0,1 0 0 0 0,0 0 0 0 0,0-1 0 0 0,0 0 0 0 0,-1-1 0 0 0,1 0 0 0 0,-1 0 0 0 0,12-7 0 0 0,0-1 18 0 0,0-2 1 0 0,26-22-1 0 0,-42 32-10 0 0,0 0-1 0 0,0 0 1 0 0,0 0-1 0 0,-1-1 1 0 0,1 1-1 0 0,-1-1 0 0 0,1 1 1 0 0,-1-1-1 0 0,3-8 1 0 0,7-14 10 0 0,-26 50 7 0 0,-1-1 0 0 0,-2 0 0 0 0,-21 23 0 0 0,-14 18 22 0 0,64-78-56 0 0,24-21 0 0 0,-7 7 0 0 0,-8 7 4 0 0,-3 1 8 0 0,0 1 0 0 0,2 1 0 0 0,0 1 0 0 0,37-23 0 0 0,-71 65-12 0 0,-77 91 139 0 0,115-132 38 0 0,97-121 235 0 0,-271 308-348 0 0,167-206-64 0 0,13-15 21 0 0,13-26 45 0 0,-39 68-59 0 0,0-1 1 0 0,-1 0-1 0 0,0 0 1 0 0,0 0-1 0 0,-1 0 0 0 0,2-17 1 0 0,-4 23-4 0 0,0 0 0 0 0,-1 0 0 0 0,1 0-1 0 0,-1 1 1 0 0,1-1 0 0 0,-1 0 0 0 0,0 0 0 0 0,0 0 0 0 0,0 1 0 0 0,0-1 0 0 0,0 0-1 0 0,-1 1 1 0 0,1-1 0 0 0,-1 1 0 0 0,0 0 0 0 0,0-1 0 0 0,0 1 0 0 0,0 0 0 0 0,0 0-1 0 0,0 0 1 0 0,0 1 0 0 0,-1-1 0 0 0,1 0 0 0 0,-1 1 0 0 0,1-1 0 0 0,-1 1 0 0 0,0 0-1 0 0,0 0 1 0 0,1 0 0 0 0,-1 0 0 0 0,0 1 0 0 0,-4-1 0 0 0,4 0-5 0 0,1 1 0 0 0,-1-1 1 0 0,1 1-1 0 0,-1 0 0 0 0,0 0 1 0 0,1 0-1 0 0,-1 0 1 0 0,0 0-1 0 0,1 1 0 0 0,-1-1 1 0 0,0 1-1 0 0,1 0 0 0 0,-1 0 1 0 0,1 0-1 0 0,0 0 0 0 0,-1 0 1 0 0,1 0-1 0 0,0 1 0 0 0,-1-1 1 0 0,1 1-1 0 0,0-1 0 0 0,0 1 1 0 0,0 0-1 0 0,0 0 0 0 0,1 0 1 0 0,-1 0-1 0 0,1 0 0 0 0,-1 0 1 0 0,1 1-1 0 0,-1-1 0 0 0,1 0 1 0 0,0 1-1 0 0,0-1 0 0 0,0 1 1 0 0,0 2-1 0 0,1-2-4 0 0,0-1-1 0 0,0 1 1 0 0,0-1 0 0 0,0 1-1 0 0,1-1 1 0 0,-1 1 0 0 0,1-1-1 0 0,-1 0 1 0 0,1 1 0 0 0,0-1-1 0 0,0 0 1 0 0,0 0 0 0 0,0 0-1 0 0,1 1 1 0 0,-1-1 0 0 0,1 0-1 0 0,-1-1 1 0 0,1 1 0 0 0,-1 0 0 0 0,1 0-1 0 0,0-1 1 0 0,3 3 0 0 0,7 5-41 0 0,-1-1 1 0 0,23 11-1 0 0,-22-13 38 0 0,3 2 62 0 0,2 0 0 0 0,16 6 0 0 0,-27-12-188 0 0,-1 0-1 0 0,0-1 0 0 0,1 1 0 0 0,0-1 1 0 0,-1-1-1 0 0,1 1 0 0 0,0-1 0 0 0,-1 0 1 0 0,1 0-1 0 0,9-2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1T16:56:43.201"/>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1T16:56:43.538"/>
    </inkml:context>
    <inkml:brush xml:id="br0">
      <inkml:brushProperty name="width" value="0.05" units="cm"/>
      <inkml:brushProperty name="height" value="0.05" units="cm"/>
      <inkml:brushProperty name="color" value="#004F8B"/>
      <inkml:brushProperty name="ignorePressure" value="1"/>
    </inkml:brush>
  </inkml:definitions>
  <inkml:trace contextRef="#ctx0" brushRef="#br0">1 0,'0'0</inkml:trace>
  <inkml:trace contextRef="#ctx0" brushRef="#br0" timeOffset="1">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1T16:56:43.996"/>
    </inkml:context>
    <inkml:brush xml:id="br0">
      <inkml:brushProperty name="width" value="0.05" units="cm"/>
      <inkml:brushProperty name="height" value="0.05" units="cm"/>
      <inkml:brushProperty name="color" value="#004F8B"/>
      <inkml:brushProperty name="ignorePressure" value="1"/>
    </inkml:brush>
  </inkml:definitions>
  <inkml:trace contextRef="#ctx0" brushRef="#br0">4176 361,'0'0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1T17:04:44.636"/>
    </inkml:context>
    <inkml:brush xml:id="br0">
      <inkml:brushProperty name="width" value="0.1" units="cm"/>
      <inkml:brushProperty name="height" value="0.1" units="cm"/>
      <inkml:brushProperty name="color" value="#FFFFFF"/>
    </inkml:brush>
  </inkml:definitions>
  <inkml:trace contextRef="#ctx0" brushRef="#br0">687 588 5527 0 0,'-1'-5'399'0'0,"0"0"-1"0"0,0 0 0 0 0,1-1 0 0 0,-1 1 1 0 0,1 0-1 0 0,1 0 0 0 0,-1 0 0 0 0,0 0 1 0 0,1 0-1 0 0,0 0 0 0 0,1 0 0 0 0,-1 0 1 0 0,1 0-1 0 0,-1 1 0 0 0,2-1 0 0 0,2-6 1 0 0,7-9 990 0 0,0 1 0 0 0,18-23 0 0 0,-25 36-1432 0 0,-4 4 137 0 0,10-11 287 0 0,-8 11-176 0 0,-5 9 26 0 0,-12 24-218 0 0,-2-1 0 0 0,-33 47 0 0 0,-9 16-95 0 0,49-77 47 0 0,0 0 29 0 0,1 0-1 0 0,0 0 1 0 0,1 1 0 0 0,-5 19-1 0 0,12-36 7 0 0,-1 1 0 0 0,1 0 0 0 0,0-1 0 0 0,0 1 0 0 0,-1 0 0 0 0,1 0 0 0 0,0-1 0 0 0,0 1 0 0 0,0 0 0 0 0,0 0 0 0 0,0 0 0 0 0,0-1 0 0 0,0 1 0 0 0,0 0 0 0 0,0 0 0 0 0,1-1 0 0 0,-1 1 0 0 0,0 0 0 0 0,0-1 0 0 0,1 1 0 0 0,-1 0 0 0 0,1 0 0 0 0,-1-1 0 0 0,1 2 0 0 0,0-2 0 0 0,0 0 0 0 0,0 1 0 0 0,-1-1 0 0 0,1 0 0 0 0,0 0 0 0 0,0 0 0 0 0,0 0 0 0 0,-1 0 0 0 0,1 0 0 0 0,0 0 0 0 0,0 0 0 0 0,0 0 0 0 0,-1-1 0 0 0,1 1 0 0 0,0 0 0 0 0,0 0 0 0 0,-1-1 0 0 0,1 1 0 0 0,0-1 0 0 0,6-3 0 0 0,0 0 0 0 0,0 0 0 0 0,9-9 0 0 0,27-28-105 0 0,47-59 0 0 0,-43 46-221 0 0,63-71-1245 0 0,50-65-6241 0 0,-52 62 4625 0 0,-72 87 3715 0 0,16-19 5056 0 0,-63 72-625 0 0,-2 0-3355 0 0,-11 13-466 0 0,-87 119 651 0 0,61-77-1702 0 0,-60 105-124 0 0,90-138-174 0 0,19-32 181 0 0,-4 7-650 0 0,0 0 0 0 0,-1-1-1 0 0,0 0 1 0 0,0 0-1 0 0,-10 9 1 0 0,14-17-209 0 0,1 0 862 0 0,1 0-1 0 0,-1-1 1 0 0,1 1-1 0 0,0 0 1 0 0,-1-1-1 0 0,1 1 1 0 0,-1 0-1 0 0,1-1 1 0 0,0 1 0 0 0,-1 0-1 0 0,1-1 1 0 0,0 1-1 0 0,-1-1 1 0 0,1 1-1 0 0,0-1 1 0 0,-1 1-1 0 0,1-1 1 0 0,0 1-1 0 0,0-1 1 0 0,-1 0 0 0 0,9-33 4873 0 0,-10 34-4769 0 0,-1 0 1 0 0,0 1-1 0 0,1-1 0 0 0,-1 1 0 0 0,1 0 0 0 0,-1 0 1 0 0,1 0-1 0 0,0 0 0 0 0,-1 0 0 0 0,1 1 0 0 0,0-1 1 0 0,-3 3-1 0 0,-26 25 141 0 0,23-21-148 0 0,-22 26-18 0 0,1 0 0 0 0,2 2 0 0 0,-28 49 0 0 0,51-77-52 0 0,4-8 0 0 0,0 0 0 0 0,0 0 0 0 0,0 0 0 0 0,0 0 0 0 0,0 0 0 0 0,0 0 0 0 0,0 0 0 0 0,0 0 0 0 0,1 0 0 0 0,-1 0 0 0 0,0 0 0 0 0,0 0 0 0 0,0 0 0 0 0,0 0 0 0 0,0 0 0 0 0,0 0 0 0 0,1 0 0 0 0,-1 0 0 0 0,0 0 0 0 0,0 0 0 0 0,0 0 0 0 0,0 0 0 0 0,0 0 0 0 0,0 0 0 0 0,0 0 0 0 0,1 0 0 0 0,-1 0 0 0 0,0 0 0 0 0,0 0 0 0 0,0 0 0 0 0,0 0 0 0 0,0 0 0 0 0,0 0 0 0 0,0 0 0 0 0,0 0 0 0 0,0 1 0 0 0,1-1 0 0 0,-1 0 0 0 0,0 0 0 0 0,0 0 0 0 0,0 0 0 0 0,0 0 0 0 0,0 0 0 0 0,0 0 0 0 0,0 0 0 0 0,0 1 0 0 0,0-1 0 0 0,0 0 0 0 0,0 0 0 0 0,0 0 0 0 0,0 0 0 0 0,0 0 0 0 0,0 0 0 0 0,0 1 0 0 0,0-1 0 0 0,0 0 0 0 0,0 0 0 0 0,0 0 0 0 0,9-5-16 0 0,9-11-36 0 0,-1-1-1 0 0,0-1 1 0 0,15-22-1 0 0,7-7 27 0 0,172-205-578 0 0,-153 181 1571 0 0,-78 81-46 0 0,-15 17-773 0 0,2 2 1 0 0,2 1-1 0 0,-29 34 0 0 0,-16 16-149 0 0,43-48-10 0 0,-56 70 1 0 0,120-127-483 0 0,-13 8 332 0 0,113-119-585 0 0,-95 95 587 0 0,46-67-1 0 0,-73 95 155 0 0,-6 9 11 0 0,0 0 0 0 0,0-1-1 0 0,0 1 1 0 0,0-1 0 0 0,-1 1-1 0 0,1-1 1 0 0,-1 0 0 0 0,-1 0-1 0 0,1 0 1 0 0,1-8 0 0 0,-3 13 3 0 0,0 0 0 0 0,0-1 1 0 0,0 1-1 0 0,0 0 0 0 0,0-1 1 0 0,0 1-1 0 0,0-1 0 0 0,0 1 1 0 0,0 0-1 0 0,0-1 0 0 0,0 1 1 0 0,0 0-1 0 0,0-1 0 0 0,0 1 1 0 0,-1 0-1 0 0,1-1 0 0 0,0 1 1 0 0,0 0-1 0 0,0-1 0 0 0,-1 1 1 0 0,1 0-1 0 0,0-1 0 0 0,0 1 1 0 0,-1 0-1 0 0,1 0 0 0 0,0-1 1 0 0,-1 1-1 0 0,1 0 0 0 0,0 0 1 0 0,-1-1-1 0 0,1 1 0 0 0,0 0 1 0 0,-1 0-1 0 0,1 0 0 0 0,0 0 1 0 0,-1 0-1 0 0,-17 3 390 0 0,-15 16 191 0 0,33-19-586 0 0,-34 26 196 0 0,1 2 0 0 0,2 1 0 0 0,-51 60 0 0 0,62-66-176 0 0,-24 28-24 0 0,3 2 0 0 0,3 1 0 0 0,-34 62 0 0 0,71-114 0 0 0,-1 2-2 0 0,-1 0-1 0 0,1 0 1 0 0,1 0-1 0 0,-1 0 1 0 0,-1 6-1 0 0,3-9-1 0 0,0-1-1 0 0,0 0 1 0 0,0 0-1 0 0,0 0 1 0 0,0 0-1 0 0,0 1 1 0 0,0-1-1 0 0,0 0 0 0 0,0 0 1 0 0,1 0-1 0 0,-1 0 1 0 0,0 1-1 0 0,0-1 1 0 0,0 0-1 0 0,0 0 1 0 0,0 0-1 0 0,0 0 1 0 0,1 0-1 0 0,-1 0 0 0 0,0 1 1 0 0,0-1-1 0 0,0 0 1 0 0,0 0-1 0 0,1 0 1 0 0,-1 0-1 0 0,0 0 1 0 0,0 0-1 0 0,0 0 0 0 0,0 0 1 0 0,1 0-1 0 0,-1 0 1 0 0,0 0-1 0 0,0 0 1 0 0,0 0-1 0 0,1 0 1 0 0,-1 0-1 0 0,0 0 0 0 0,0 0 1 0 0,0 0-1 0 0,1 0 1 0 0,6-1-83 0 0,-1-2-4 0 0,-1 1-1 0 0,0-1 1 0 0,-1 0-1 0 0,1 0 0 0 0,0 0 1 0 0,-1-1-1 0 0,0 1 1 0 0,5-6-1 0 0,29-37-587 0 0,-27 33 561 0 0,34-44-331 0 0,79-101-45 0 0,-94 115 623 0 0,44-83 0 0 0,-73 125-117 0 0,0 0 43 0 0,0-1 0 0 0,0 0 0 0 0,-1 1 0 0 0,1-1 1 0 0,0 0-1 0 0,-1 0 0 0 0,1 0 0 0 0,-1 0 0 0 0,0 1 0 0 0,1-4 0 0 0,-3 5 25 0 0,1 1 0 0 0,-1-1 1 0 0,1 0-1 0 0,-1 1 0 0 0,1-1 0 0 0,0 1 0 0 0,-1-1 0 0 0,1 1 0 0 0,0 0 0 0 0,-2 1 1 0 0,-22 17 198 0 0,1 0 1 0 0,1 2 0 0 0,2 1-1 0 0,-20 25 1 0 0,-5 3-128 0 0,-151 180 91 0 0,153-176-222 0 0,15-21-37 0 0,28-32-59 0 0,3-2-114 0 0,-1 0 143 0 0,1 0 0 0 0,0 0 0 0 0,-1-1 1 0 0,1 1-1 0 0,-1 0 0 0 0,1-1 0 0 0,-1 1 1 0 0,2-3-1 0 0,1-1-22 0 0,27-29 23 0 0,30-42 1 0 0,-9 9 45 0 0,16-14-1 0 0,78-124 0 0 0,-144 202 2 0 0,0 0 7 0 0,0 0 0 0 0,0 0 0 0 0,0 0 0 0 0,-1-1 0 0 0,0 1-1 0 0,2-5 1 0 0,-3 8-4 0 0,0-1 0 0 0,0 1 0 0 0,0 0 0 0 0,0-1 0 0 0,0 1 0 0 0,0 0 0 0 0,0-1 0 0 0,0 1 0 0 0,-1 0 0 0 0,1 0 0 0 0,0-1 0 0 0,0 1 0 0 0,0 0 0 0 0,0-1 0 0 0,0 1 0 0 0,-1 0 0 0 0,1 0 0 0 0,0-1 0 0 0,0 1 0 0 0,0 0 0 0 0,-1 0 0 0 0,1-1 0 0 0,0 1 0 0 0,0 0 0 0 0,-1 0-1 0 0,1 0 1 0 0,0-1 0 0 0,-1 1 0 0 0,1 0 0 0 0,0 0 0 0 0,-1 0 0 0 0,1 0 0 0 0,0 0 0 0 0,0 0 0 0 0,-1 0 0 0 0,1 0 0 0 0,0 0 0 0 0,-1 0 0 0 0,1 0 0 0 0,0 0 0 0 0,-1 0 0 0 0,1 0 0 0 0,0 0 0 0 0,-1 0 0 0 0,1 0 0 0 0,0 0 0 0 0,-1 0 0 0 0,1 0 0 0 0,0 1 0 0 0,-1-1 0 0 0,1 0 0 0 0,0 0 0 0 0,-1 1 0 0 0,1-1 6 0 0,-8 3 61 0 0,1 0 0 0 0,0 1 0 0 0,-1 0 0 0 0,1 0 0 0 0,1 1 0 0 0,-1-1 0 0 0,-10 11 0 0 0,-39 46 226 0 0,43-46-244 0 0,-83 102 150 0 0,-99 163 0 0 0,172-245-177 0 0,2 0-1 0 0,-22 50 1 0 0,40-71 80 0 0,3-14-107 0 0,0 0 0 0 0,1 0 0 0 0,-1 0 0 0 0,0 0-1 0 0,0 1 1 0 0,0-1 0 0 0,0 0 0 0 0,1 0 0 0 0,-1 0 0 0 0,0 0 0 0 0,0 0 0 0 0,0 0 0 0 0,0 0 0 0 0,1 0-1 0 0,-1 0 1 0 0,0 0 0 0 0,0 0 0 0 0,0 0 0 0 0,1 0 0 0 0,-1 0 0 0 0,0 0 0 0 0,0 0 0 0 0,0 0-1 0 0,1 0 1 0 0,-1 0 0 0 0,0 0 0 0 0,0 0 0 0 0,0 0 0 0 0,1 0 0 0 0,-1 0 0 0 0,0 0 0 0 0,0 0-1 0 0,0 0 1 0 0,0-1 0 0 0,1 1 0 0 0,19-17-130 0 0,37-52-128 0 0,49-79-1 0 0,-44 52 259 0 0,56-116 0 0 0,-115 206 1 0 0,11-28-3 0 0,-13 32 3 0 0,0 0 0 0 0,0 0 1 0 0,-1 0-1 0 0,1-1 0 0 0,-1 1 1 0 0,1 0-1 0 0,-1-1 0 0 0,0 1 1 0 0,0 0-1 0 0,0-1 0 0 0,0 1 1 0 0,-1-3-1 0 0,1 5 6 0 0,-1-1-1 0 0,1 1 1 0 0,0 0-1 0 0,-1-1 0 0 0,1 1 1 0 0,0 0-1 0 0,-1 0 1 0 0,1-1-1 0 0,0 1 1 0 0,-1 0-1 0 0,1 0 1 0 0,-1-1-1 0 0,1 1 1 0 0,-1 0-1 0 0,1 0 1 0 0,0 0-1 0 0,-1 0 1 0 0,1 0-1 0 0,-1 0 0 0 0,1 0 1 0 0,-1 0-1 0 0,1 0 1 0 0,-1 0-1 0 0,1 0 1 0 0,0 0-1 0 0,-1 0 1 0 0,1 0-1 0 0,-1 0 1 0 0,1 0-1 0 0,-1 0 1 0 0,1 0-1 0 0,0 1 1 0 0,-1-1-1 0 0,1 0 0 0 0,-1 0 1 0 0,1 1-1 0 0,-19 8 116 0 0,18-8-110 0 0,-23 17 125 0 0,0 1-1 0 0,1 0 1 0 0,1 2-1 0 0,-20 24 1 0 0,17-19-81 0 0,-10 15-8 0 0,1 1 0 0 0,2 1 0 0 0,2 2 0 0 0,2 1 0 0 0,-26 59 0 0 0,51-98-48 0 0,-1 0 0 0 0,0 2 0 0 0,0-1 0 0 0,1 0 0 0 0,0 1 0 0 0,1-1 0 0 0,0 1 0 0 0,-1 11 0 0 0,3-19-1 0 0,0-1-1 0 0,0 1 1 0 0,-1-1-1 0 0,1 0 1 0 0,0 1-1 0 0,0-1 1 0 0,1 0-1 0 0,-1 1 1 0 0,0-1-1 0 0,0 1 1 0 0,0-1-1 0 0,0 0 1 0 0,0 1-1 0 0,0-1 1 0 0,0 0-1 0 0,0 1 1 0 0,1-1-1 0 0,-1 0 1 0 0,0 1-1 0 0,0-1 1 0 0,1 0-1 0 0,-1 1 1 0 0,0-1-1 0 0,0 0 1 0 0,1 0-1 0 0,-1 1 1 0 0,0-1-1 0 0,1 0 1 0 0,-1 0-1 0 0,0 0 1 0 0,1 1-1 0 0,-1-1 1 0 0,0 0-1 0 0,1 0 1 0 0,-1 0-1 0 0,0 0 1 0 0,1 0-1 0 0,-1 0 1 0 0,0 0-1 0 0,1 0 1 0 0,-1 0-1 0 0,1 0 1 0 0,-1 0-1 0 0,0 0 1 0 0,1 0-1 0 0,-1 0 1 0 0,1 0-1 0 0,-1 0 1 0 0,0 0 0 0 0,1 0-1 0 0,-1 0 1 0 0,0-1-1 0 0,1 1 1 0 0,-1 0-1 0 0,0 0 1 0 0,1-1-1 0 0,-1 1-2 0 0,8-4-40 0 0,-1-1 0 0 0,0 0 0 0 0,0-1 1 0 0,-1 1-1 0 0,1-1 0 0 0,-1-1 0 0 0,0 1 0 0 0,5-9 1 0 0,4-3-18 0 0,78-90 10 0 0,-5-4 1 0 0,129-216-1 0 0,-214 324 51 0 0,-2 2 0 0 0,1 0 0 0 0,-1 0 0 0 0,0-1 0 0 0,0 1 0 0 0,0 0 0 0 0,0 0 0 0 0,0 0 0 0 0,-1-1 0 0 0,1 1 0 0 0,0-5 0 0 0,-1 7 2 0 0,0 0 1 0 0,0 0-1 0 0,0 0 1 0 0,0 0-1 0 0,0 0 0 0 0,-1-1 1 0 0,1 1-1 0 0,0 0 0 0 0,0 0 1 0 0,0 0-1 0 0,0 0 1 0 0,0 0-1 0 0,0 0 0 0 0,0 0 1 0 0,0 0-1 0 0,0-1 0 0 0,0 1 1 0 0,0 0-1 0 0,0 0 1 0 0,-1 0-1 0 0,1 0 0 0 0,0 0 1 0 0,0 0-1 0 0,0 0 0 0 0,0 0 1 0 0,0 0-1 0 0,0 0 1 0 0,0 0-1 0 0,-1 0 0 0 0,1 0 1 0 0,0 0-1 0 0,0 0 0 0 0,0 0 1 0 0,0 0-1 0 0,0 0 0 0 0,0 0 1 0 0,0 0-1 0 0,-1 0 1 0 0,1 0-1 0 0,0 0 0 0 0,0 0 1 0 0,0 0-1 0 0,0 0 0 0 0,0 0 1 0 0,0 0-1 0 0,-1 0 1 0 0,-8 5 71 0 0,-6 6 23 0 0,-15 14 41 0 0,2 2 1 0 0,-32 37 0 0 0,-44 67 15 0 0,82-102-87 0 0,-42 57 18 0 0,3 2 1 0 0,-77 149-1 0 0,134-228-83 0 0,2-6-4 0 0,0 1-1 0 0,1-1 1 0 0,0 0-1 0 0,-1 0 1 0 0,1 1-1 0 0,0-1 1 0 0,1 1-1 0 0,-1-1 1 0 0,0 5-1 0 0,1-8-3 0 0,1 0 0 0 0,-1 1-1 0 0,0-1 1 0 0,0 0 0 0 0,0 0-1 0 0,0 0 1 0 0,0 0 0 0 0,0 1-1 0 0,1-1 1 0 0,-1 0 0 0 0,0 0-1 0 0,0 0 1 0 0,0 0 0 0 0,1 0-1 0 0,-1 0 1 0 0,0 0-1 0 0,0 1 1 0 0,0-1 0 0 0,1 0-1 0 0,-1 0 1 0 0,0 0 0 0 0,0 0-1 0 0,0 0 1 0 0,1 0 0 0 0,-1 0-1 0 0,0 0 1 0 0,0 0 0 0 0,0 0-1 0 0,1 0 1 0 0,-1 0 0 0 0,0 0-1 0 0,0 0 1 0 0,0 0 0 0 0,1-1-1 0 0,-1 1 1 0 0,0 0-1 0 0,8-2-74 0 0,-3 0 43 0 0,-1 0-1 0 0,-1-1 1 0 0,1 1-1 0 0,0-1 0 0 0,-1 0 1 0 0,1 0-1 0 0,-1-1 1 0 0,3-3-1 0 0,24-33-69 0 0,-17 22 118 0 0,48-66-10 0 0,60-109 0 0 0,-101 158 0 0 0,-8 16 0 0 0,-2 0 0 0 0,0-1 0 0 0,12-36 0 0 0,-22 55 2 0 0,0 1-1 0 0,1-1 1 0 0,-1 1-1 0 0,0-1 1 0 0,0 1-1 0 0,0-1 1 0 0,0 1-1 0 0,0-1 1 0 0,1 1 0 0 0,-1-1-1 0 0,0 1 1 0 0,0-1-1 0 0,0 0 1 0 0,0 1-1 0 0,-1-1 1 0 0,1 1-1 0 0,0-1 1 0 0,0 1-1 0 0,0-1 1 0 0,0 1-1 0 0,-1-1 1 0 0,1 1 0 0 0,0-1-1 0 0,0 1 1 0 0,-1-1-1 0 0,1 0 1 0 0,-1 1 2 0 0,0 0 1 0 0,1 0-1 0 0,-1 0 0 0 0,0 0 1 0 0,1 0-1 0 0,-1 0 1 0 0,1 0-1 0 0,-1 0 1 0 0,0 0-1 0 0,1 0 1 0 0,-1 0-1 0 0,0 0 0 0 0,1 1 1 0 0,-1-1-1 0 0,1 0 1 0 0,-1 0-1 0 0,0 1 1 0 0,0-1-1 0 0,-29 21 182 0 0,27-19-162 0 0,-20 17 69 0 0,2 0-1 0 0,-34 38 0 0 0,-31 52-19 0 0,43-53-71 0 0,-5 6 30 0 0,3 2 0 0 0,3 1 0 0 0,-55 115 0 0 0,94-173-32 0 0,0 0 0 0 0,1 1 0 0 0,-4 13 0 0 0,6-21 0 0 0,0 0 0 0 0,0 0 0 0 0,0 1 0 0 0,0-1 0 0 0,-1 0 0 0 0,1 0 0 0 0,0 0 0 0 0,0 1 1 0 0,0-1-1 0 0,0 0 0 0 0,0 0 0 0 0,0 0 0 0 0,0 1 0 0 0,0-1 0 0 0,0 0 0 0 0,0 0 0 0 0,0 0 0 0 0,0 1 0 0 0,0-1 0 0 0,0 0 0 0 0,0 0 0 0 0,1 0 0 0 0,-1 1 0 0 0,0-1 0 0 0,0 0 0 0 0,0 0 0 0 0,0 0 0 0 0,0 0 0 0 0,0 1 1 0 0,0-1-1 0 0,1 0 0 0 0,-1 0 0 0 0,0 0 0 0 0,0 0 0 0 0,0 0 0 0 0,0 1 0 0 0,1-1 0 0 0,-1 0 0 0 0,0 0 0 0 0,0 0 0 0 0,0 0 0 0 0,0 0 0 0 0,1 0 0 0 0,-1 0 0 0 0,0 0 0 0 0,0 0 0 0 0,0 0 0 0 0,1 0 0 0 0,-1 0 0 0 0,0 0 1 0 0,0 0-1 0 0,0 0 0 0 0,1 0 0 0 0,-1 0 0 0 0,0 0 0 0 0,0 0 0 0 0,0 0 0 0 0,1 0 0 0 0,-1 0 0 0 0,0 0 0 0 0,0 0 0 0 0,1-1 0 0 0,7-3-15 0 0,0-4-9 0 0,1 0 0 0 0,-2 0 0 0 0,1-1 0 0 0,-1 0 0 0 0,-1 0 0 0 0,8-13 0 0 0,8-12-32 0 0,1 3 54 0 0,-1-2-1 0 0,-1 0 1 0 0,-2-1 0 0 0,24-62-1 0 0,-42 94 4 0 0,-1 1-1 0 0,1 0 1 0 0,-1 0-1 0 0,1 0 0 0 0,-1-1 1 0 0,0 1-1 0 0,0 0 1 0 0,0 0-1 0 0,0-1 1 0 0,0 1-1 0 0,0 0 1 0 0,0-1-1 0 0,-1 0 1 0 0,1 1 0 0 0,0 1 1 0 0,0 0 0 0 0,0 0-1 0 0,0-1 1 0 0,-1 1-1 0 0,1 0 1 0 0,0-1 0 0 0,0 1-1 0 0,-1 0 1 0 0,1 0 0 0 0,0-1-1 0 0,0 1 1 0 0,-1 0 0 0 0,1 0-1 0 0,0 0 1 0 0,-1-1 0 0 0,1 1-1 0 0,0 0 1 0 0,-1 0 0 0 0,1 0-1 0 0,0 0 1 0 0,-1 0-1 0 0,1 0 1 0 0,-1 0 0 0 0,1 0-1 0 0,0 0 1 0 0,-1 0 0 0 0,0 0-1 0 0,-1 0 15 0 0,0 1 0 0 0,0-1 0 0 0,-1 1 1 0 0,1 0-1 0 0,0 0 0 0 0,0 0 0 0 0,0 0 0 0 0,0 0 0 0 0,0 1 0 0 0,0-1 0 0 0,-3 4 0 0 0,-14 13 93 0 0,1 1 0 0 0,1 1-1 0 0,-22 34 1 0 0,-33 73-95 0 0,69-121-14 0 0,-18 41 0 0 0,20-44 0 0 0,0 0 0 0 0,0 1 0 0 0,0-1 0 0 0,0 1 0 0 0,1-1 0 0 0,-1 1 0 0 0,1-1 0 0 0,0 1 0 0 0,0-1 0 0 0,0 1 0 0 0,2 5 0 0 0,0-4 0 0 0,-1-4-2 0 0,-1-1 0 0 0,1 1 0 0 0,-1-1-1 0 0,1 0 1 0 0,0 1 0 0 0,-1-1 0 0 0,1 0 0 0 0,0 0-1 0 0,-1 0 1 0 0,1 1 0 0 0,0-1 0 0 0,-1 0 0 0 0,1 0-1 0 0,0 0 1 0 0,-1 0 0 0 0,1 0 0 0 0,0 0 0 0 0,-1 0 0 0 0,1 0-1 0 0,0-1 1 0 0,-1 1 0 0 0,1 0 0 0 0,0 0 0 0 0,-1 0-1 0 0,1-1 1 0 0,-1 1 0 0 0,1 0 0 0 0,0-1 0 0 0,-1 1-1 0 0,1 0 1 0 0,-1-1 0 0 0,1 1 0 0 0,0-2 0 0 0,0 2-1 0 0,6-6-11 0 0,0 0-1 0 0,0 0 1 0 0,-1 0 0 0 0,1 0 0 0 0,-1-1 0 0 0,-1 0 0 0 0,0-1-1 0 0,6-9 1 0 0,0-2 13 0 0,-1-1 0 0 0,9-25 0 0 0,-18 41 1 0 0,1-1 0 0 0,-1 1 0 0 0,0-1 0 0 0,0 0 0 0 0,-1 0 0 0 0,0 1 0 0 0,1-1 0 0 0,-2-5 0 0 0,1 9 0 0 0,0 1 0 0 0,0-1 0 0 0,0 0 0 0 0,0 1 0 0 0,0-1 0 0 0,-1 0 0 0 0,1 0 0 0 0,0 1 0 0 0,0-1 0 0 0,-1 0 0 0 0,1 1 0 0 0,-1-1 0 0 0,1 1 0 0 0,0-1 0 0 0,-1 0 0 0 0,1 1 0 0 0,-1-1 0 0 0,0 1 0 0 0,1-1 0 0 0,-1 1 0 0 0,1 0 0 0 0,-2-1 0 0 0,1 0 0 0 0,0 1 0 0 0,-1 0 0 0 0,1 0 0 0 0,0 0 0 0 0,0 0 0 0 0,-1 0 0 0 0,1 1 0 0 0,0-1 0 0 0,0 0 0 0 0,-1 1 0 0 0,1-1 0 0 0,0 1 0 0 0,0-1 0 0 0,0 1 0 0 0,0-1 0 0 0,0 1 0 0 0,0 0 0 0 0,-2 1 0 0 0,-15 11 5 0 0,0 2 1 0 0,0 0-1 0 0,2 1 0 0 0,0 1 1 0 0,1 1-1 0 0,0 0 0 0 0,2 1 1 0 0,0 0-1 0 0,1 1 0 0 0,1 0 1 0 0,-11 30-1 0 0,20-46-5 0 0,1-2 0 0 0,1-1 0 0 0,-1 0 0 0 0,0 1 0 0 0,1-1 0 0 0,-1 1 0 0 0,1-1 0 0 0,0 1 0 0 0,-1-1 0 0 0,1 0 0 0 0,0 1 0 0 0,0 0 0 0 0,0-1 0 0 0,0 1 0 0 0,0-1 0 0 0,1 1 0 0 0,-1-1 0 0 0,1 2 0 0 0,2 2-11 0 0,-2-4 10 0 0,0-1-1 0 0,0 1 0 0 0,0-1 1 0 0,0 1-1 0 0,1-1 0 0 0,-1 1 1 0 0,0-1-1 0 0,0 0 0 0 0,1 0 0 0 0,-1 0 1 0 0,0 1-1 0 0,0-1 0 0 0,1 0 1 0 0,-1-1-1 0 0,0 1 0 0 0,1 0 1 0 0,-1 0-1 0 0,0 0 0 0 0,0-1 0 0 0,0 1 1 0 0,1-1-1 0 0,-1 1 0 0 0,0-1 1 0 0,0 1-1 0 0,0-1 0 0 0,0 0 1 0 0,0 1-1 0 0,0-1 0 0 0,1-1 0 0 0,-1 1 0 0 0,5-3 2 0 0,-1-1 0 0 0,1 0 0 0 0,-1-1 0 0 0,0 1 0 0 0,-1-1 0 0 0,7-9 0 0 0,-38 42 0 0 0,25-24 3 0 0,0 1 0 0 0,0-1-1 0 0,0 1 1 0 0,1-1 0 0 0,-1 1 0 0 0,1 0-1 0 0,0 0 1 0 0,0 0 0 0 0,0 0 0 0 0,1 0-1 0 0,-1 0 1 0 0,1 0 0 0 0,0 0 0 0 0,1 5-1 0 0,-1-7-1 0 0,0 0 0 0 0,1 0 0 0 0,0 0 0 0 0,-1 0-1 0 0,1 0 1 0 0,0 0 0 0 0,0 0 0 0 0,0 0-1 0 0,0-1 1 0 0,0 1 0 0 0,1 0 0 0 0,-1-1 0 0 0,0 1-1 0 0,1 0 1 0 0,-1-1 0 0 0,1 0 0 0 0,0 1-1 0 0,-1-1 1 0 0,1 0 0 0 0,0 0 0 0 0,0 0 0 0 0,0 0-1 0 0,0 0 1 0 0,0 0 0 0 0,0-1 0 0 0,0 1 0 0 0,0-1-1 0 0,3 1 1 0 0,3 0-1 0 0,1 0 0 0 0,-1 0 0 0 0,1-1 0 0 0,-1 0 0 0 0,1-1 0 0 0,-1 0 0 0 0,10-2 0 0 0,5-3 0 0 0,27-12 0 0 0,-23 9 0 0 0,-1 2 21 0 0,0 1 0 0 0,0 1 0 0 0,50-2 0 0 0,-38 4 23 0 0,42-2-7 0 0,-45 4-1 0 0,1-1-1 0 0,53-12 1 0 0,-69 10-25 0 0,1 1-1 0 0,-1 1 1 0 0,1 0 0 0 0,0 2-1 0 0,33 3 1 0 0,46-2 10 0 0,-14-2 11 0 0,60 9 43 0 0,-128-9-64 0 0,-1 1 0 0 0,19-5 0 0 0,-18 3 4 0 0,33-1 1 0 0,-30 5 92 0 0,30 6 0 0 0,-33-4-33 0 0,-1-2 0 0 0,0 0 1 0 0,19 0-1 0 0,25 0-12 0 0,-43-1-38 0 0,1 0 1 0 0,26-3-1 0 0,-19 0 36 0 0,0 1-1 0 0,37 4 0 0 0,-23 0-49 0 0,-18-1-11 0 0,37-2 0 0 0,-54 0 11 0 0,0 0 31 0 0,0 1-31 0 0,-1 0-11 0 0,0-1 0 0 0,-1 0 0 0 0,-1 1 0 0 0,1-1 0 0 0,-1-1 0 0 0,1 1 0 0 0,-1 0 0 0 0,1 0 0 0 0,-1-1 0 0 0,1 1 0 0 0,-1-1 0 0 0,1 0 0 0 0,-1 0 0 0 0,0 0 0 0 0,1 0 0 0 0,2-2 0 0 0,0 0 0 0 0,-2 2 0 0 0,1 0 11 0 0,-3 1 31 0 0,2-2-31 0 0,0 0 0 0 0,-2 1 31 0 0,2 0-20 0 0,-3 1 31 0 0,0 0 0 0 0,-26-1 22 0 0,23 0-75 0 0,6 1 0 0 0,2 1 0 0 0,-1 0 0 0 0,3 2 0 0 0,-3 0 0 0 0,1 1 0 0 0,-2-1 0 0 0,-1 1 0 0 0,1 1 0 0 0,-3-4-2 0 0,1-1 1 0 0,0 1-1 0 0,0 0 0 0 0,-1 0 1 0 0,1-1-1 0 0,0 1 0 0 0,0-1 1 0 0,0 1-1 0 0,0 0 0 0 0,0-1 1 0 0,0 0-1 0 0,0 1 0 0 0,0-1 1 0 0,0 0-1 0 0,0 1 0 0 0,0-1 1 0 0,1 0-1 0 0,-1 0 0 0 0,0 0 1 0 0,0 0-1 0 0,0 0 0 0 0,0 0 1 0 0,0 0-1 0 0,0-1 0 0 0,0 1 1 0 0,0 0-1 0 0,0 0 0 0 0,0-1 1 0 0,0 1-1 0 0,0-1 0 0 0,1 0 1 0 0,1-1-10 0 0,0-1 11 0 0,-2-1 0 0 0,-3 0 0 0 0,0 1 0 0 0,1 2 0 0 0,-10-8 0 0 0,4 1 0 0 0,5 4 0 0 0,-1 1 0 0 0,0 0 0 0 0,0 0 0 0 0,0 0 0 0 0,0 0 0 0 0,-4-2 0 0 0,2 0 2 0 0,-2 1-1 0 0,-18 3-17 0 0,24 1-48 0 0,7 1-16 0 0,-1 1 13 0 0,4 0-69 0 0,5 7-12 0 0,-12-8 134 0 0,10 13 16 0 0,-9-10-2 0 0,-1 1 0 0 0,1 2 8 0 0,-5-9 12 0 0,-4-7 14 0 0,6 9-32 0 0,-5-18 17 0 0,-5-12 26 0 0,9 28-45 0 0,2 6 0 0 0,-1-2 0 0 0,0 0 0 0 0,0 0 0 0 0,0-1 0 0 0,0 1 0 0 0,-1 0 0 0 0,1 0 0 0 0,0 0 0 0 0,-1 0 0 0 0,1 0 0 0 0,-1-1 0 0 0,0 1 0 0 0,0 0 0 0 0,1-1 0 0 0,-1 1 0 0 0,0 0 0 0 0,0-1 0 0 0,-1 1 0 0 0,1-1 0 0 0,0 1 0 0 0,0-1 0 0 0,-1 0 0 0 0,-1 2 0 0 0,-1 0 0 0 0,0-1 0 0 0,1-2 0 0 0,0 0 0 0 0,0 0 0 0 0,0 0 0 0 0,1 0 0 0 0,-1-1 0 0 0,0 1 0 0 0,0-1 0 0 0,0 1 0 0 0,1-1 0 0 0,-1 0 0 0 0,0 0 0 0 0,1-1 0 0 0,-1 1 0 0 0,1 0 0 0 0,-1-1 0 0 0,1 0 0 0 0,0 1 0 0 0,-4-5 0 0 0,-5-2 0 0 0,1 3-9 0 0,0 0 0 0 0,0 1 0 0 0,-1 0 1 0 0,1 0-1 0 0,-20-3 0 0 0,22 7-44 0 0,0 0 0 0 0,0 0 0 0 0,0 1 0 0 0,0 0 1 0 0,0 0-1 0 0,1 1 0 0 0,-15 5 0 0 0,-25 5-143 0 0,10-6-1507 0 0,0 1 1 0 0,-43 15-1 0 0,65-14-2263 0 0,10-5 2344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01T17:04:52.651"/>
    </inkml:context>
    <inkml:brush xml:id="br0">
      <inkml:brushProperty name="width" value="0.1" units="cm"/>
      <inkml:brushProperty name="height" value="0.1" units="cm"/>
      <inkml:brushProperty name="color" value="#FFFFFF"/>
    </inkml:brush>
  </inkml:definitions>
  <inkml:trace contextRef="#ctx0" brushRef="#br0">791 1 2759 0 0,'-77'56'1102'0'0,"-93"85"7236"0"0,73-47-9082 0 0,71-66 882 0 0,1 1 0 0 0,2 0 0 0 0,-39 65 0 0 0,60-89-74 0 0,0-2 0 0 0,2-2 232 0 0,9-13 184 0 0,1-1-201 0 0,-3 3-209 0 0,1 0 0 0 0,-2 0 0 0 0,0-1-1 0 0,9-19 1 0 0,-15 29-11 0 0,0 1-44 0 0,-1 0 0 0 0,1 0 1 0 0,-1 0-1 0 0,0 1 0 0 0,1-1 1 0 0,-1 0-1 0 0,1 0 0 0 0,-1 0 0 0 0,1 1 1 0 0,-1-1-1 0 0,1 0 0 0 0,0 0 0 0 0,-1 1 1 0 0,1-1-1 0 0,-1 1 0 0 0,1-1 0 0 0,0 0 1 0 0,-1 1-1 0 0,1-1 0 0 0,-1 1 0 0 0,1-1 1 0 0,0 1-1 0 0,0-1 0 0 0,-1 1 0 0 0,1 0 1 0 0,-11 16 281 0 0,11-17-270 0 0,-82 169 435 0 0,38-74-593 0 0,37-82 117 0 0,1 0 4 0 0,0 0 0 0 0,0 0 0 0 0,1 1 0 0 0,-5 23 0 0 0,28-56 63 0 0,0-9-107 0 0,-2-1-1 0 0,0 0 1 0 0,-2-1 0 0 0,-2-1-1 0 0,11-36 1 0 0,-23 66 74 0 0,0 0 0 0 0,1 0 0 0 0,-1 0 1 0 0,0 0-1 0 0,0 0 0 0 0,0-1 0 0 0,0 1 1 0 0,0 0-1 0 0,0 0 0 0 0,0 0 0 0 0,0 0 0 0 0,-1-2 1 0 0,1 3-6 0 0,0 0 1 0 0,0-1 0 0 0,0 1-1 0 0,0 0 1 0 0,-1 0-1 0 0,1-1 1 0 0,0 1 0 0 0,0 0-1 0 0,0 0 1 0 0,-1 0 0 0 0,1 0-1 0 0,0-1 1 0 0,0 1-1 0 0,0 0 1 0 0,-1 0 0 0 0,1 0-1 0 0,0 0 1 0 0,-1 0 0 0 0,1 0-1 0 0,0 0 1 0 0,0 0-1 0 0,-1-1 1 0 0,1 1 0 0 0,0 0-1 0 0,0 0 1 0 0,-1 0 0 0 0,1 0-1 0 0,0 0 1 0 0,-1 1-1 0 0,1-1 1 0 0,-3 1 66 0 0,1-1 0 0 0,-1 1 0 0 0,1 1 0 0 0,0-1 0 0 0,-1 0 0 0 0,1 1 0 0 0,0-1-1 0 0,0 1 1 0 0,-2 2 0 0 0,-21 21 373 0 0,2 2 0 0 0,1 0 0 0 0,-32 53-1 0 0,41-61-401 0 0,2-4-56 0 0,2 1 0 0 0,0 0 0 0 0,-12 30 0 0 0,30-79-762 0 0,-6 21 673 0 0,0 0 0 0 0,1 1 1 0 0,8-18-1 0 0,20-26 532 0 0,-32 55-438 0 0,0 0-1 0 0,0 0 1 0 0,-1-1-1 0 0,1 1 1 0 0,0 0-1 0 0,0 0 1 0 0,0 0 0 0 0,-1 0-1 0 0,1 0 1 0 0,0 0-1 0 0,0 0 1 0 0,0 0-1 0 0,-1 0 1 0 0,1 0-1 0 0,0 0 1 0 0,0 0-1 0 0,0 0 1 0 0,-1 0 0 0 0,1 0-1 0 0,0 0 1 0 0,0 0-1 0 0,0 0 1 0 0,-1 0-1 0 0,1 0 1 0 0,0 0-1 0 0,0 0 1 0 0,0 0-1 0 0,-1 0 1 0 0,1 1 0 0 0,0-1-1 0 0,0 0 1 0 0,0 0-1 0 0,0 0 1 0 0,-1 0-1 0 0,1 0 1 0 0,0 1-1 0 0,0-1 1 0 0,0 0-1 0 0,0 0 1 0 0,-11 7 16 0 0,-2 6-9 0 0,0 0-1 0 0,1 1 0 0 0,0 1 0 0 0,1 0 1 0 0,1 0-1 0 0,0 1 0 0 0,1 0 1 0 0,-9 26-1 0 0,15-34 8 0 0,0 0 0 0 0,0-1 0 0 0,-1 15 0 0 0,4-21 27 0 0,0-1-43 0 0,1 1 0 0 0,-1-1 1 0 0,0 0-1 0 0,1 0 1 0 0,-1 1-1 0 0,0-1 0 0 0,1 0 1 0 0,-1 0-1 0 0,0 0 0 0 0,1 1 1 0 0,-1-1-1 0 0,0 0 1 0 0,1 0-1 0 0,-1 0 0 0 0,1 0 1 0 0,-1 0-1 0 0,0 0 1 0 0,1 0-1 0 0,-1 0 0 0 0,1 0 1 0 0,-1 0-1 0 0,1 0 1 0 0,-1 0-1 0 0,0 0 0 0 0,1 0 1 0 0,-1 0-1 0 0,1 0 1 0 0,-1 0-1 0 0,0-1 0 0 0,1 1 1 0 0,-1 0-1 0 0,0 0 0 0 0,1-1 1 0 0,12-6-4 0 0,-12 6 3 0 0,23-17 13 0 0,-1-1 0 0 0,-1-2 0 0 0,-1 0-1 0 0,30-38 1 0 0,-45 51-1 0 0,-6 8 47 0 0,-12 5 73 0 0,2 2-85 0 0,2 1 1 0 0,-1-1-1 0 0,1 1 1 0 0,0 1-1 0 0,-11 15 1 0 0,8-10-10 0 0,-79 107 36 0 0,155-207-55 0 0,45-56 38 0 0,-4 1 28 0 0,36-42 18 0 0,-140 181-86 0 0,-3 5 27 0 0,-10 13 99 0 0,-16 22 141 0 0,-95 130 180 0 0,40-51-248 0 0,33-50-228 0 0,-47 62-42 0 0,86-120-38 0 0,21-34-67 0 0,22-33 124 0 0,45-61 0 0 0,49-47 27 0 0,-82 109-34 0 0,-30 37 45 0 0,-13 19 78 0 0,-11 12 74 0 0,-127 157 633 0 0,102-122-766 0 0,2 0 0 0 0,-38 75 0 0 0,68-116-21 0 0,-6 18-15 0 0,9-23 10 0 0,0 0 0 0 0,-1 1 1 0 0,1-1-1 0 0,-1 0 0 0 0,1 0 0 0 0,0 0 1 0 0,-1 0-1 0 0,1 0 0 0 0,0 0 0 0 0,-1 0 1 0 0,1 0-1 0 0,-1 0 0 0 0,1 0 0 0 0,0 0 1 0 0,-1 0-1 0 0,1 0 0 0 0,-1-1 0 0 0,1 1 1 0 0,0 0-1 0 0,0-1 0 0 0,9-7-5 0 0,0 0 0 0 0,-1-1-1 0 0,0 0 1 0 0,-1-1 0 0 0,14-18 0 0 0,-3 3 15 0 0,19-21 18 0 0,138-176 157 0 0,-145 180-177 0 0,-3 4 26 0 0,55-59 0 0 0,-84 118 650 0 0,-6-2-352 0 0,0-1-1 0 0,-1 0 0 0 0,-15 24 1 0 0,-5 9-248 0 0,-72 151-6 0 0,92-185-74 0 0,0 0 0 0 0,2 1 0 0 0,-9 29 0 0 0,15-47 0 0 0,0 0 0 0 0,0 1-1 0 0,0-1 1 0 0,0 0 0 0 0,0 0 0 0 0,0 0 0 0 0,0 0-1 0 0,0 0 1 0 0,0 1 0 0 0,0-1 0 0 0,0 0-1 0 0,-1 0 1 0 0,1 0 0 0 0,0 0 0 0 0,0 1-1 0 0,0-1 1 0 0,0 0 0 0 0,0 0 0 0 0,1 0 0 0 0,-1 0-1 0 0,0 1 1 0 0,0-1 0 0 0,0 0 0 0 0,0 0-1 0 0,0 0 1 0 0,0 0 0 0 0,0 0 0 0 0,0 1-1 0 0,0-1 1 0 0,0 0 0 0 0,0 0 0 0 0,0 0 0 0 0,1 0-1 0 0,-1 0 1 0 0,0 0 0 0 0,0 0 0 0 0,0 1-1 0 0,0-1 1 0 0,0 0 0 0 0,0 0 0 0 0,1 0-1 0 0,-1 0 1 0 0,0 0 0 0 0,0 0 0 0 0,0 0 0 0 0,0 0-1 0 0,0 0 1 0 0,1 0 0 0 0,-1 0 0 0 0,0 0-1 0 0,0 0 1 0 0,0 0 0 0 0,0 0 0 0 0,1 0-1 0 0,-1 0 1 0 0,0 0 0 0 0,0 0 0 0 0,0 0 0 0 0,0 0-1 0 0,1 0 1 0 0,-1 0 0 0 0,0 0 0 0 0,0 0-1 0 0,0 0 1 0 0,0 0 0 0 0,1-1 0 0 0,6-3-49 0 0,-7 4 48 0 0,6-6-46 0 0,0-1-1 0 0,-1 1 1 0 0,0-1 0 0 0,0 0 0 0 0,7-12 0 0 0,4-7-61 0 0,112-165 12 0 0,36-50 16 0 0,-132 200 80 0 0,-67 90 365 0 0,13-16-114 0 0,11-18-153 0 0,-131 194 545 0 0,100-145-553 0 0,26-41-67 0 0,1 0 0 0 0,1 2 0 0 0,-20 47 0 0 0,30-61 19 0 0,4-10-42 0 0,0-1 0 0 0,0 0 0 0 0,0 0 0 0 0,0 1 0 0 0,-1-1 0 0 0,1 0 0 0 0,0 0 0 0 0,0 1 0 0 0,0-1 0 0 0,0 0 0 0 0,0 1 0 0 0,0-1-1 0 0,0 0 1 0 0,0 1 0 0 0,0-1 0 0 0,0 0 0 0 0,0 0 0 0 0,0 1 0 0 0,0-1 0 0 0,0 0 0 0 0,1 1 0 0 0,-1-1 0 0 0,0 0 0 0 0,0 1 0 0 0,0-1-1 0 0,0 0 1 0 0,0 0 0 0 0,1 1 0 0 0,-1-1 0 0 0,0 0 0 0 0,0 0 0 0 0,0 0 0 0 0,1 1 0 0 0,-1-1 0 0 0,0 0 0 0 0,0 0 0 0 0,1 0 0 0 0,-1 0-1 0 0,0 1 1 0 0,1-1 0 0 0,-1 0 0 0 0,0 0 0 0 0,0 0 0 0 0,1 0 0 0 0,-1 0 0 0 0,0 0 0 0 0,1 0 0 0 0,-1 0 0 0 0,0 0 0 0 0,1 0-1 0 0,-1 0 1 0 0,0 0 0 0 0,0 0 0 0 0,1 0 0 0 0,-1 0 0 0 0,0 0 0 0 0,1 0 0 0 0,-1 0 0 0 0,0-1 0 0 0,0 1 0 0 0,1 0 0 0 0,-1 0 0 0 0,0 0-1 0 0,0 0 1 0 0,1-1 0 0 0,-1 1 0 0 0,1 0 0 0 0,4-4-62 0 0,0 0 1 0 0,0 0-1 0 0,0 0 0 0 0,-1-1 1 0 0,1 1-1 0 0,-1-1 0 0 0,0 0 1 0 0,3-6-1 0 0,7-8-151 0 0,151-191-301 0 0,-12 14 156 0 0,-140 181 594 0 0,-13 13-49 0 0,-8 10-50 0 0,-54 59 247 0 0,3 3 0 0 0,3 2 0 0 0,3 3 0 0 0,-52 98 0 0 0,95-155-384 0 0,1 0 0 0 0,-9 28 0 0 0,18-37-64 0 0,7-12-55 0 0,6-12-66 0 0,370-502-415 0 0,-382 515 601 0 0,24-31 107 0 0,-19 27-25 0 0,-16 22-18 0 0,-88 125 276 0 0,-120 193 741 0 0,211-321-1069 0 0,1 0 1 0 0,0 0-1 0 0,-4 15 0 0 0,11-24-3 0 0,5-6-8 0 0,4-6-14 0 0,50-67-219 0 0,-12 14 126 0 0,58-77-362 0 0,-70 87 344 0 0,72-76 0 0 0,-108 126 191 0 0,-6 14 253 0 0,-102 162 990 0 0,63-105-1199 0 0,27-46-85 0 0,2 2-1 0 0,1-1 1 0 0,1 2 0 0 0,-18 47-1 0 0,33-71-16 0 0,5-6-8 0 0,4-6-3 0 0,24-32-147 0 0,-2-1 0 0 0,-2-1 1 0 0,35-66-1 0 0,-23 37 11 0 0,-29 51 137 0 0,-3 6 78 0 0,11-24 0 0 0,-67 125 477 0 0,9-19-242 0 0,10-20-313 0 0,17-31 0 0 0,1 0 0 0 0,0 1 0 0 0,-10 29 0 0 0,21-44-18 0 0,3-5-25 0 0,4-5-53 0 0,22-31 8 0 0,-2-1-1 0 0,32-58 1 0 0,19-28 30 0 0,-60 99 5 0 0,-57 76 223 0 0,-57 104-1 0 0,33-50-47 0 0,47-80-117 0 0,-14 32 1 0 0,29-55 44 0 0,5-4-42 0 0,5-8-24 0 0,142-210-500 0 0,-38 50-421 0 0,-101 154 937 0 0,-33 58 528 0 0,-37 52 43 0 0,-39 70-323 0 0,70-109-208 0 0,25-52-111 0 0,19-18-293 0 0,4-10 236 0 0,-1-1 0 0 0,32-55 0 0 0,8-11 136 0 0,-54 82-8 0 0,-42 48 240 0 0,-49 89 88 0 0,28-38-288 0 0,42-63-40 0 0,47-57-124 0 0,45-71 61 0 0,-47 58 16 0 0,63-66 1 0 0,-105 138 279 0 0,-75 118-16 0 0,24-37-107 0 0,45-76-110 0 0,16-31 0 0 0,1 0-1 0 0,-1-1 1 0 0,0 1 0 0 0,0 0-1 0 0,0 0 1 0 0,0 0 0 0 0,0 0-1 0 0,0 0 1 0 0,0 0 0 0 0,0 0-1 0 0,1 0 1 0 0,-1 0 0 0 0,0 0-1 0 0,0-1 1 0 0,0 1 0 0 0,0 0-1 0 0,0 0 1 0 0,0 0 0 0 0,1 0-1 0 0,-1 0 1 0 0,0 0 0 0 0,0 0-1 0 0,0 0 1 0 0,0 0 0 0 0,0 0-1 0 0,1 0 1 0 0,-1 0 0 0 0,0 0-1 0 0,0 0 1 0 0,0 0 0 0 0,0 0-1 0 0,0 0 1 0 0,0 1 0 0 0,1-1-1 0 0,-1 0 1 0 0,0 0 0 0 0,0 0-1 0 0,0 0 1 0 0,0 0 0 0 0,0 0-1 0 0,0 0 1 0 0,1 0 0 0 0,-1 0-1 0 0,0 0 1 0 0,0 1 0 0 0,0-1-1 0 0,0 0 1 0 0,0 0 0 0 0,0 0-1 0 0,0 0 1 0 0,0 0 0 0 0,0 0-1 0 0,0 1 1 0 0,0-1 0 0 0,0 0-1 0 0,0 0 1 0 0,0 0 0 0 0,0 0-1 0 0,0 0 1 0 0,0 1-1 0 0,0-1 1 0 0,0 0 0 0 0,0 0-1 0 0,0 0 1 0 0,0 0 0 0 0,0 0-1 0 0,0 0 1 0 0,0 1 0 0 0,9-6-44 0 0,0-2-38 0 0,0 0 0 0 0,-1-1-1 0 0,0 0 1 0 0,0-1 0 0 0,11-15-1 0 0,31-54-241 0 0,-30 43 193 0 0,7-8 56 0 0,71-111-266 0 0,-92 146 341 0 0,-47 85 440 0 0,-106 198-101 0 0,146-272-496 0 0,4-5 2 0 0,7-11-128 0 0,13-21 11 0 0,119-201 448 0 0,-131 218-176 0 0,12-13 0 0 0,-41 72 537 0 0,-108 223-106 0 0,123-259-431 0 0,1-1 0 0 0,0 1 0 0 0,0 0 0 0 0,-1 11 0 0 0,3-16 0 0 0,0-1 0 0 0,0 0-1 0 0,0 0 1 0 0,0 0 0 0 0,0 0 0 0 0,0 0-1 0 0,0 0 1 0 0,0 1 0 0 0,0-1 0 0 0,0 0-1 0 0,0 0 1 0 0,0 0 0 0 0,0 0 0 0 0,0 0-1 0 0,0 0 1 0 0,0 0 0 0 0,0 0 0 0 0,0 1 0 0 0,0-1-1 0 0,0 0 1 0 0,0 0 0 0 0,1 0 0 0 0,-1 0-1 0 0,0 0 1 0 0,0 0 0 0 0,0 0 0 0 0,0 0-1 0 0,0 0 1 0 0,0 0 0 0 0,0 0 0 0 0,0 0-1 0 0,1 1 1 0 0,-1-1 0 0 0,0 0 0 0 0,0 0-1 0 0,0 0 1 0 0,0 0 0 0 0,0 0 0 0 0,0 0-1 0 0,1 0 1 0 0,-1 0 0 0 0,0 0 0 0 0,0 0-1 0 0,0 0 1 0 0,0 0 0 0 0,0-1 0 0 0,0 1-1 0 0,1 0 1 0 0,-1 0 0 0 0,0 0 0 0 0,0 0 0 0 0,0 0-1 0 0,0 0 1 0 0,0 0 0 0 0,0 0 0 0 0,0 0-1 0 0,0 0 1 0 0,0 0 0 0 0,1 0 0 0 0,-1-1-1 0 0,0 1 1 0 0,0 0 0 0 0,0 0 0 0 0,0 0-1 0 0,0 0 1 0 0,0 0 0 0 0,7-6-37 0 0,-7 6 37 0 0,13-14-131 0 0,1-1-1 0 0,-2-1 1 0 0,18-28 0 0 0,27-58-250 0 0,-33 56 204 0 0,1-2 91 0 0,16-28 108 0 0,-40 75 202 0 0,-5 16 192 0 0,-9 23-42 0 0,-33 68-1 0 0,21-52-376 0 0,-58 121 3 0 0,81-171 11 0 0,83-163-203 0 0,-38 72 125 0 0,-36 72 67 0 0,-2 4 0 0 0,1 0 0 0 0,0 1 0 0 0,10-13 0 0 0,-12 19 0 0 0,-1 1 11 0 0,-3 3-7 0 0,0 0 1 0 0,1 0-1 0 0,-1 1 1 0 0,0-1-1 0 0,1 0 1 0 0,-1 0-1 0 0,0 0 1 0 0,1 0 0 0 0,-1 0-1 0 0,0 0 1 0 0,0 1-1 0 0,1-1 1 0 0,-1 0-1 0 0,0 0 1 0 0,0 0-1 0 0,0 1 1 0 0,1-1-1 0 0,-1 0 1 0 0,0 0-1 0 0,0 1 1 0 0,0-1-1 0 0,1 0 1 0 0,-1 1 0 0 0,0-1-1 0 0,0 0 1 0 0,0 0-1 0 0,0 1 1 0 0,0-1-1 0 0,0 0 1 0 0,0 1-1 0 0,0-1 1 0 0,0 1-1 0 0,3 10 116 0 0,-2 2-92 0 0,-1 1 0 0 0,-1-1 0 0 0,0 1 0 0 0,-6 25 0 0 0,-20 52-51 0 0,16-62-29 0 0,5-17 52 0 0,2 1-1 0 0,-6 23 1 0 0,10-36 0 0 0,0 0-1 0 0,0 0 0 0 0,0 0 1 0 0,0-1-1 0 0,0 1 1 0 0,0 0-1 0 0,1 0 0 0 0,-1 0 1 0 0,0 0-1 0 0,0 0 1 0 0,0 0-1 0 0,0 0 0 0 0,1 0 1 0 0,-1-1-1 0 0,0 1 1 0 0,0 0-1 0 0,0 0 1 0 0,0 0-1 0 0,1 0 0 0 0,-1 0 1 0 0,0 0-1 0 0,0 0 1 0 0,0 0-1 0 0,0 0 0 0 0,1 0 1 0 0,-1 0-1 0 0,0 0 1 0 0,0 0-1 0 0,0 0 1 0 0,1 0-1 0 0,-1 0 0 0 0,0 1 1 0 0,0-1-1 0 0,0 0 1 0 0,0 0-1 0 0,1 0 0 0 0,-1 0 1 0 0,0 0-1 0 0,0 0 1 0 0,0 0-1 0 0,0 0 0 0 0,0 1 1 0 0,0-1-1 0 0,1 0 1 0 0,-1 0-1 0 0,0 0 1 0 0,0 0-1 0 0,0 1 0 0 0,0-1 1 0 0,0 0-1 0 0,0 0 1 0 0,0 0-1 0 0,0 0 0 0 0,0 1 1 0 0,0-1-1 0 0,0 0 1 0 0,0 0-1 0 0,0 0 1 0 0,0 0-1 0 0,0 1 0 0 0,0-1 1 0 0,0 0-1 0 0,0 0 1 0 0,0 0-1 0 0,0 0 0 0 0,0 1 1 0 0,0-1-1 0 0,0 0 1 0 0,0 0-1 0 0,9-6-41 0 0,2-6 13 0 0,-1-1 0 0 0,-1 0 0 0 0,0-1 0 0 0,0 1 0 0 0,6-17 0 0 0,29-78-223 0 0,-22 53 201 0 0,-13 31 48 0 0,27-58 30 0 0,-36 81 89 0 0,-12 16 352 0 0,-9 19-406 0 0,2 0 0 0 0,1 2 0 0 0,1 0 0 0 0,2 1 0 0 0,2 0 0 0 0,2 1 0 0 0,-10 53 0 0 0,19-67-62 0 0,2-24 0 0 0,0 0 0 0 0,0 0 0 0 0,0 0 0 0 0,0 1 0 0 0,0-1 0 0 0,0 0 0 0 0,0 0 0 0 0,0 0 0 0 0,0 0 0 0 0,0 1 0 0 0,0-1 0 0 0,1 0 0 0 0,-1 0 0 0 0,0 0 0 0 0,0 0 0 0 0,0 1 0 0 0,0-1 0 0 0,0 0 0 0 0,0 0 0 0 0,0 0 0 0 0,1 0 0 0 0,-1 0 0 0 0,0 1 0 0 0,0-1 0 0 0,0 0 0 0 0,0 0 0 0 0,0 0 0 0 0,1 0 0 0 0,-1 0 0 0 0,0 0 0 0 0,0 0 0 0 0,0 0 0 0 0,0 0 0 0 0,1 0 0 0 0,-1 0 0 0 0,0 0 0 0 0,0 0 0 0 0,0 0 0 0 0,1 0 0 0 0,-1 0 0 0 0,0 0 0 0 0,0 0 0 0 0,0 0 0 0 0,0 0 0 0 0,1 0 0 0 0,-1 0 0 0 0,0 0 0 0 0,0 0 0 0 0,0 0 0 0 0,1 0 0 0 0,-1 0 0 0 0,0 0 0 0 0,0 0 0 0 0,0-1 0 0 0,0 1 0 0 0,0 0 0 0 0,1 0 0 0 0,-1 0 0 0 0,0 0 0 0 0,8-6 0 0 0,0-3-13 0 0,-1 0 1 0 0,0 0-1 0 0,-1-1 0 0 0,0 0 1 0 0,6-12-1 0 0,21-54-63 0 0,-26 57 74 0 0,5-12-11 0 0,0 1 0 0 0,2 1 1 0 0,33-53-1 0 0,-47 108 282 0 0,-26 59-142 0 0,5-18-62 0 0,11-33-52 0 0,4-16 4 0 0,0 1 0 0 0,-3 32 0 0 0,9-51-17 0 0,0 0 0 0 0,0 0 0 0 0,-1 0 0 0 0,1 1 0 0 0,0-1 0 0 0,0 0 0 0 0,0 0 0 0 0,0 0 0 0 0,0 1 0 0 0,0-1 0 0 0,0 0 0 0 0,0 0 0 0 0,0 0 0 0 0,1 1 0 0 0,-1-1 0 0 0,0 0 0 0 0,0 0 0 0 0,0 0 0 0 0,0 1 0 0 0,0-1 0 0 0,0 0 0 0 0,0 0 0 0 0,0 0 0 0 0,0 0 0 0 0,1 0 0 0 0,-1 1 0 0 0,0-1 0 0 0,0 0 0 0 0,0 0 0 0 0,0 0 0 0 0,0 0 0 0 0,1 0 0 0 0,-1 0 0 0 0,0 1 0 0 0,0-1 0 0 0,0 0 0 0 0,1 0 0 0 0,-1 0 0 0 0,0 0 0 0 0,0 0 0 0 0,0 0 0 0 0,0 0 0 0 0,1 0 0 0 0,-1 0 0 0 0,0 0 0 0 0,0 0 0 0 0,0 0 0 0 0,1 0 0 0 0,-1 0 0 0 0,0 0 0 0 0,0 0 0 0 0,0 0 0 0 0,1 0 0 0 0,-1 0 0 0 0,0-1 0 0 0,0 1 0 0 0,0 0 0 0 0,0 0 0 0 0,1 0 0 0 0,-1 0 0 0 0,0 0 0 0 0,0 0 0 0 0,0 0 0 0 0,0-1 0 0 0,1 1 0 0 0,8-7 0 0 0,-9 7 0 0 0,7-8-23 0 0,0 0 0 0 0,-1 0 0 0 0,0-1 0 0 0,-1 0 0 0 0,0 0 0 0 0,7-19 1 0 0,18-62-177 0 0,-27 80 193 0 0,6-22-5 0 0,-4 13 11 0 0,1-1 0 0 0,8-20 0 0 0,-27 74 196 0 0,1 1 0 0 0,-13 62 0 0 0,8-27-123 0 0,-4 11-62 0 0,43-111-22 0 0,-12 9-12 0 0,0-2-1 0 0,-2 1 1 0 0,-1-1-1 0 0,8-37 0 0 0,-9 32-2 0 0,1 1 0 0 0,19-46-1 0 0,-26 73 27 0 0,0 1 0 0 0,0-1 0 0 0,0 0 0 0 0,0 0 0 0 0,0 0 0 0 0,0 0 0 0 0,0 0 0 0 0,0 0 0 0 0,0 0 0 0 0,0 1 0 0 0,0-1 0 0 0,1 0-1 0 0,-1 0 1 0 0,0 0 0 0 0,0 0 0 0 0,0 0 0 0 0,0 0 0 0 0,0 0 0 0 0,0 0 0 0 0,0 0 0 0 0,0 1 0 0 0,0-1 0 0 0,0 0 0 0 0,0 0 0 0 0,0 0 0 0 0,1 0 0 0 0,-1 0 0 0 0,0 0 0 0 0,0 0 0 0 0,0 0 0 0 0,0 0 0 0 0,0 0 0 0 0,0 0-1 0 0,0 0 1 0 0,1 0 0 0 0,-1 0 0 0 0,0 0 0 0 0,0 0 0 0 0,0 0 0 0 0,0 0 0 0 0,0 0 0 0 0,0 0 0 0 0,0 0 0 0 0,1 0 0 0 0,-1 0 0 0 0,0 0 0 0 0,0 0 0 0 0,0 0 0 0 0,0 0 0 0 0,0 0 0 0 0,0 0 0 0 0,0 0 0 0 0,0 0 0 0 0,1 0 0 0 0,-1-1-1 0 0,0 1 1 0 0,0 0 0 0 0,0 0 0 0 0,0 0 0 0 0,0 0 0 0 0,0 0 0 0 0,0 0 0 0 0,2 8 15 0 0,-4 17 43 0 0,-1 0-1 0 0,-1 0 0 0 0,-11 38 1 0 0,3-11-60 0 0,4-17 50 0 0,2-11-42 0 0,1-1-1 0 0,-2 26 0 0 0,7-48-5 0 0,0-1 0 0 0,0 0 0 0 0,0 0 0 0 0,0 0 0 0 0,0 0 0 0 0,0 0 0 0 0,0 0 0 0 0,0 1 0 0 0,0-1 0 0 0,0 0 0 0 0,1 0 0 0 0,-1 0 0 0 0,0 0 0 0 0,0 0 0 0 0,0 0 0 0 0,0 0 0 0 0,0 0 0 0 0,0 0 0 0 0,0 1 0 0 0,0-1 0 0 0,0 0 0 0 0,1 0 0 0 0,-1 0 0 0 0,0 0 0 0 0,0 0 0 0 0,0 0 0 0 0,0 0 0 0 0,0 0 0 0 0,0 0 0 0 0,0 0 0 0 0,1 0 0 0 0,-1 0 0 0 0,0 0 0 0 0,0 0 0 0 0,0 0 0 0 0,0 0 0 0 0,0 0 0 0 0,0 0 0 0 0,1 0 0 0 0,-1 0 0 0 0,0 0 0 0 0,0 0 0 0 0,0 0 0 0 0,0 0 0 0 0,0 0 0 0 0,0 0 0 0 0,0 0 0 0 0,1 0 0 0 0,-1-1 0 0 0,0 1 0 0 0,0 0 0 0 0,0 0 0 0 0,0 0 0 0 0,0 0 0 0 0,0 0 0 0 0,0 0 0 0 0,0 0 0 0 0,0 0 0 0 0,0-1 0 0 0,0 1 0 0 0,0 0 0 0 0,1 0 0 0 0,-1 0 0 0 0,0 0 0 0 0,0 0 0 0 0,0-1 0 0 0,6-5 0 0 0,5-8-55 0 0,-1-1 1 0 0,-1-1-1 0 0,0 0 0 0 0,10-26 1 0 0,20-72-435 0 0,-6 17 275 0 0,-30 89 214 0 0,-9 12 82 0 0,-4 9 36 0 0,4 1-97 0 0,0 0 1 0 0,1 1-1 0 0,0 0 0 0 0,-3 20 1 0 0,-5 64 145 0 0,10-65-119 0 0,-2-1-1 0 0,-10 40 0 0 0,41-127-210 0 0,13-65 42 0 0,-5 15 82 0 0,-56 135 137 0 0,-13 39-17 0 0,-45 75 119 0 0,79-143-200 0 0,-7 9 22 0 0,0 1 0 0 0,-17 18-1 0 0,22-27-16 0 0,0 1 0 0 0,-1-1 0 0 0,0-1 0 0 0,0 1-1 0 0,0-1 1 0 0,0 1 0 0 0,0-1 0 0 0,0 0 0 0 0,0 0 0 0 0,-1-1-1 0 0,1 0 1 0 0,-7 2 0 0 0,-3-1-5 0 0,0-1 0 0 0,-21-1 0 0 0,22 0 0 0 0,1 0 0 0 0,-1 0 0 0 0,-23 5 0 0 0,17 0-21 0 0,0 0-1 0 0,0 0 1 0 0,0 2 0 0 0,0 1-1 0 0,-18 10 1 0 0,34-16 5 0 0,2-1-64 0 0,25-10-304 0 0,113-62-599 0 0,25-11 730 0 0,-92 54 253 0 0,-102 41 458 0 0,-52 14 0 0 0,-34 6-566 0 0,37-9-91 0 0,-112 17-1 0 0,185-40 169 0 0,0-1 0 0 0,0 0-1 0 0,-10-2 1 0 0,11 1-40 0 0,-1 1 0 0 0,1 0 0 0 0,-1 0 0 0 0,-14 2 0 0 0,22-2 18 0 0,21-7-64 0 0,-11 4 106 0 0,-8 3 11 0 0,-1-1 0 0 0,1 1 0 0 0,-1-1 0 0 0,1 0 0 0 0,-1 1 0 0 0,0-1 0 0 0,1 0 0 0 0,-1 0 0 0 0,0 1 0 0 0,0-1 0 0 0,0 0 0 0 0,2-2 0 0 0,-3 3 1 0 0,0 0 0 0 0,0 0 0 0 0,0 0-1 0 0,0 0 1 0 0,1 0 0 0 0,-1 0 0 0 0,0 0 0 0 0,0-1-1 0 0,0 1 1 0 0,0 0 0 0 0,0 0 0 0 0,0 0 0 0 0,0 0 0 0 0,0-1-1 0 0,0 1 1 0 0,1 0 0 0 0,-1 0 0 0 0,0 0 0 0 0,0 0-1 0 0,0-1 1 0 0,0 1 0 0 0,0 0 0 0 0,0 0 0 0 0,0 0 0 0 0,0 0-1 0 0,0-1 1 0 0,0 1 0 0 0,0 0 0 0 0,0 0 0 0 0,0 0-1 0 0,-1-1 1 0 0,1 1 0 0 0,0 0 0 0 0,0 0 0 0 0,0 0 0 0 0,0 0-1 0 0,0 0 1 0 0,0-1 0 0 0,0 1 0 0 0,0 0 0 0 0,-1 0-1 0 0,1 0 1 0 0,0 0 0 0 0,0 0 0 0 0,0-1 0 0 0,0 1-1 0 0,0 0 1 0 0,-1 0 0 0 0,1 0 0 0 0,0 0 0 0 0,0 0 0 0 0,0 0-1 0 0,0 0 1 0 0,-1 0 0 0 0,1 0 0 0 0,0 0 0 0 0,0 0-1 0 0,-1 0 1 0 0,-7-3 15 0 0,-7 4 31 0 0,0-1 0 0 0,1 2 1 0 0,-1 0-1 0 0,1 1 0 0 0,0 0 0 0 0,-27 10 0 0 0,8-2-1 0 0,12-5-47 0 0,-99 25-34 0 0,99-27 28 0 0,-1 0 0 0 0,0-2 0 0 0,-34 0 0 0 0,54-2-6 0 0,0 0 0 0 0,0 0 1 0 0,1-1-1 0 0,-1 1 0 0 0,0 0 0 0 0,0-1 0 0 0,0 1 0 0 0,0-1 1 0 0,1 0-1 0 0,-1 0 0 0 0,0 1 0 0 0,1-1 0 0 0,-1 0 0 0 0,1 0 1 0 0,-1-1-1 0 0,1 1 0 0 0,-1 0 0 0 0,1 0 0 0 0,0-1 0 0 0,-1 1 1 0 0,1-1-1 0 0,0 1 0 0 0,-1-3 0 0 0,1 0-11 0 0,1 3 20 0 0,0 0 0 0 0,0 0 0 0 0,0-1 0 0 0,0 1-1 0 0,0 0 1 0 0,0 0 0 0 0,0 0 0 0 0,0 0 0 0 0,1 0 0 0 0,-1 0-1 0 0,0 0 1 0 0,1 0 0 0 0,-1 0 0 0 0,1 0 0 0 0,0 0 0 0 0,-1 0 0 0 0,1 0-1 0 0,0 0 1 0 0,-1 0 0 0 0,1 0 0 0 0,0 0 0 0 0,1 0 0 0 0,21-13-46 0 0,-14 10 7 0 0,-2 0 43 0 0,14-7 0 0 0,-21 11 0 0 0,0-1 0 0 0,0 1 0 0 0,0 0 0 0 0,0 0 0 0 0,1 0 0 0 0,-1 0 0 0 0,0 0 0 0 0,0 0 0 0 0,0 0 0 0 0,0 0 0 0 0,0-1 0 0 0,0 1 0 0 0,0 0 0 0 0,0 0 0 0 0,0 0 0 0 0,0 0 0 0 0,0 0 0 0 0,0-1 0 0 0,0 1 0 0 0,0 0 0 0 0,0 0 0 0 0,0 0 0 0 0,0 0 0 0 0,0 0 0 0 0,0 0 0 0 0,0-1 0 0 0,0 1 0 0 0,0 0 0 0 0,0 0 0 0 0,0 0 0 0 0,0 0 0 0 0,0 0 0 0 0,0-1 0 0 0,0 1 0 0 0,0 0 0 0 0,0 0 0 0 0,0 0 0 0 0,0 0 0 0 0,0 0 0 0 0,0 0 0 0 0,0-1 0 0 0,-1 1 0 0 0,1 0 0 0 0,0 0 0 0 0,0 0 0 0 0,0 0 0 0 0,0 0 0 0 0,0 0 0 0 0,0 0 0 0 0,-1 0 0 0 0,1 0 0 0 0,0 0 0 0 0,0 0 0 0 0,0 0 0 0 0,0 0 0 0 0,0 0 0 0 0,-1 0 0 0 0,1 0 0 0 0,0 0 0 0 0,0 0 0 0 0,0 0 0 0 0,0 0 0 0 0,0 0 0 0 0,-1 0 0 0 0,-7-2 0 0 0,-5 3 16 0 0,1 0-1 0 0,-1 1 1 0 0,0 0 0 0 0,1 1 0 0 0,-22 8-1 0 0,-5 1 27 0 0,-10 0-43 0 0,7-3-5 0 0,-65 25 0 0 0,70-18-144 0 0,37-16 97 0 0,16-11-22 0 0,-3 1 64 0 0,3-3-17 0 0,1 1-1 0 0,0 0 1 0 0,37-18-1 0 0,-45 29 29 0 0,-6 1 0 0 0,-2 1 8 0 0,-1-1 0 0 0,1 0 1 0 0,-1 1-1 0 0,0-1 0 0 0,0 0 0 0 0,1 1 0 0 0,-1-1 0 0 0,0 0 0 0 0,0 1 1 0 0,1-1-1 0 0,-1 1 0 0 0,0-1 0 0 0,0 0 0 0 0,0 1 0 0 0,0-1 0 0 0,1 1 1 0 0,-1-1-1 0 0,0 1 0 0 0,0-1 0 0 0,0 1 0 0 0,0-1 0 0 0,0 0 0 0 0,0 1 1 0 0,0-1-1 0 0,0 1 0 0 0,-1-1 0 0 0,1 1 0 0 0,0-1 0 0 0,0 1 1 0 0,0-1-1 0 0,0 0 0 0 0,-1 1 0 0 0,1 0 0 0 0,-10 13 287 0 0,6-11-287 0 0,1-1 39 0 0,-32 11-37 0 0,35-13-74 0 0,1-2-81 0 0,0 0 0 0 0,0-1 0 0 0,1 1 0 0 0,-1 0-1 0 0,1 0 1 0 0,-1 0 0 0 0,1 0 0 0 0,0 0 0 0 0,0 0-1 0 0,0 1 1 0 0,0-1 0 0 0,0 1 0 0 0,4-3 0 0 0,-1 0-548 0 0,11-10-2699 0 0,-7 6 1448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65885-11F9-4185-BBC7-9B3CED37FC64}" type="datetimeFigureOut">
              <a:rPr lang="de-DE" smtClean="0"/>
              <a:t>10.02.2021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D6EC1-643F-4941-8953-3239B8307C3A}" type="slidenum">
              <a:rPr lang="de-DE" smtClean="0"/>
              <a:t>‹Nr.›</a:t>
            </a:fld>
            <a:endParaRPr lang="de-DE"/>
          </a:p>
        </p:txBody>
      </p:sp>
    </p:spTree>
    <p:extLst>
      <p:ext uri="{BB962C8B-B14F-4D97-AF65-F5344CB8AC3E}">
        <p14:creationId xmlns:p14="http://schemas.microsoft.com/office/powerpoint/2010/main" val="50302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0CD6EC1-643F-4941-8953-3239B8307C3A}" type="slidenum">
              <a:rPr lang="de-DE" smtClean="0"/>
              <a:t>1</a:t>
            </a:fld>
            <a:endParaRPr lang="de-DE"/>
          </a:p>
        </p:txBody>
      </p:sp>
    </p:spTree>
    <p:extLst>
      <p:ext uri="{BB962C8B-B14F-4D97-AF65-F5344CB8AC3E}">
        <p14:creationId xmlns:p14="http://schemas.microsoft.com/office/powerpoint/2010/main" val="2654151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Ausbildung dauert 2 Jahre. Dabei führen Sie 2 Praktika in Kindertageseinrichtungen durch und das pflegerische Praktikum z. B. in einem Seniorenheim. Das 2. Ausbildungsjahr gestaltet so, dass Sie 3 Tage in einer sozialpädagogischen Einrichtung sind und 2 Tage in der Schule.</a:t>
            </a:r>
          </a:p>
        </p:txBody>
      </p:sp>
      <p:sp>
        <p:nvSpPr>
          <p:cNvPr id="4" name="Foliennummernplatzhalter 3"/>
          <p:cNvSpPr>
            <a:spLocks noGrp="1"/>
          </p:cNvSpPr>
          <p:nvPr>
            <p:ph type="sldNum" sz="quarter" idx="5"/>
          </p:nvPr>
        </p:nvSpPr>
        <p:spPr/>
        <p:txBody>
          <a:bodyPr/>
          <a:lstStyle/>
          <a:p>
            <a:fld id="{D0CD6EC1-643F-4941-8953-3239B8307C3A}" type="slidenum">
              <a:rPr lang="de-DE" smtClean="0"/>
              <a:t>11</a:t>
            </a:fld>
            <a:endParaRPr lang="de-DE"/>
          </a:p>
        </p:txBody>
      </p:sp>
    </p:spTree>
    <p:extLst>
      <p:ext uri="{BB962C8B-B14F-4D97-AF65-F5344CB8AC3E}">
        <p14:creationId xmlns:p14="http://schemas.microsoft.com/office/powerpoint/2010/main" val="425731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Weiterhin können Sie während der Ausbildung die FHR-Reife erwerben durch den Zusatzkurs Mathematik. Danach können Sie die Fachschule für Sozialpädagogik besuchen, die Fachschule für Sozialwirtschaft, das Berufliche Gymnasium oder die FOS Fachrichtung Sozialwesen.</a:t>
            </a:r>
          </a:p>
        </p:txBody>
      </p:sp>
      <p:sp>
        <p:nvSpPr>
          <p:cNvPr id="4" name="Foliennummernplatzhalter 3"/>
          <p:cNvSpPr>
            <a:spLocks noGrp="1"/>
          </p:cNvSpPr>
          <p:nvPr>
            <p:ph type="sldNum" sz="quarter" idx="5"/>
          </p:nvPr>
        </p:nvSpPr>
        <p:spPr/>
        <p:txBody>
          <a:bodyPr/>
          <a:lstStyle/>
          <a:p>
            <a:fld id="{D0CD6EC1-643F-4941-8953-3239B8307C3A}" type="slidenum">
              <a:rPr lang="de-DE" smtClean="0"/>
              <a:t>12</a:t>
            </a:fld>
            <a:endParaRPr lang="de-DE"/>
          </a:p>
        </p:txBody>
      </p:sp>
    </p:spTree>
    <p:extLst>
      <p:ext uri="{BB962C8B-B14F-4D97-AF65-F5344CB8AC3E}">
        <p14:creationId xmlns:p14="http://schemas.microsoft.com/office/powerpoint/2010/main" val="2188862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Hier nun 2 Stundenplanbeispiele. Wie Sie erkennen können, haben Sie Körper und Bewegung, Gestaltung und Ernährung als Praxisfächer. Deutsch, Englisch, Mathe (nur FHR-Absolventen) sowie PoWi und Religion als allgemeinbildende Fächer und Medienerziehung. Theoriefächer sind Anthropologie, Erziehung und Pflege.</a:t>
            </a:r>
          </a:p>
        </p:txBody>
      </p:sp>
      <p:sp>
        <p:nvSpPr>
          <p:cNvPr id="4" name="Foliennummernplatzhalter 3"/>
          <p:cNvSpPr>
            <a:spLocks noGrp="1"/>
          </p:cNvSpPr>
          <p:nvPr>
            <p:ph type="sldNum" sz="quarter" idx="5"/>
          </p:nvPr>
        </p:nvSpPr>
        <p:spPr/>
        <p:txBody>
          <a:bodyPr/>
          <a:lstStyle/>
          <a:p>
            <a:fld id="{D0CD6EC1-643F-4941-8953-3239B8307C3A}" type="slidenum">
              <a:rPr lang="de-DE" smtClean="0"/>
              <a:t>13</a:t>
            </a:fld>
            <a:endParaRPr lang="de-DE"/>
          </a:p>
        </p:txBody>
      </p:sp>
    </p:spTree>
    <p:extLst>
      <p:ext uri="{BB962C8B-B14F-4D97-AF65-F5344CB8AC3E}">
        <p14:creationId xmlns:p14="http://schemas.microsoft.com/office/powerpoint/2010/main" val="385969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Und hier ein Beispiel der Klasse 12. Mit 8 – 10 Stunden/Tag. Sie haben die gleichen Praxisfächer und allgemeinbildenden Fächer. Sowie die Theoriefächer Anthropologie und Theorie der Sozialpädagogik. Während Ihres Praktikums werden Sie besucht.</a:t>
            </a:r>
          </a:p>
        </p:txBody>
      </p:sp>
      <p:sp>
        <p:nvSpPr>
          <p:cNvPr id="4" name="Foliennummernplatzhalter 3"/>
          <p:cNvSpPr>
            <a:spLocks noGrp="1"/>
          </p:cNvSpPr>
          <p:nvPr>
            <p:ph type="sldNum" sz="quarter" idx="5"/>
          </p:nvPr>
        </p:nvSpPr>
        <p:spPr/>
        <p:txBody>
          <a:bodyPr/>
          <a:lstStyle/>
          <a:p>
            <a:fld id="{D0CD6EC1-643F-4941-8953-3239B8307C3A}" type="slidenum">
              <a:rPr lang="de-DE" smtClean="0"/>
              <a:t>14</a:t>
            </a:fld>
            <a:endParaRPr lang="de-DE"/>
          </a:p>
        </p:txBody>
      </p:sp>
    </p:spTree>
    <p:extLst>
      <p:ext uri="{BB962C8B-B14F-4D97-AF65-F5344CB8AC3E}">
        <p14:creationId xmlns:p14="http://schemas.microsoft.com/office/powerpoint/2010/main" val="3281428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E-Mail.</a:t>
            </a:r>
          </a:p>
        </p:txBody>
      </p:sp>
      <p:sp>
        <p:nvSpPr>
          <p:cNvPr id="4" name="Foliennummernplatzhalter 3"/>
          <p:cNvSpPr>
            <a:spLocks noGrp="1"/>
          </p:cNvSpPr>
          <p:nvPr>
            <p:ph type="sldNum" sz="quarter" idx="5"/>
          </p:nvPr>
        </p:nvSpPr>
        <p:spPr/>
        <p:txBody>
          <a:bodyPr/>
          <a:lstStyle/>
          <a:p>
            <a:fld id="{D0CD6EC1-643F-4941-8953-3239B8307C3A}" type="slidenum">
              <a:rPr lang="de-DE" smtClean="0"/>
              <a:t>15</a:t>
            </a:fld>
            <a:endParaRPr lang="de-DE"/>
          </a:p>
        </p:txBody>
      </p:sp>
    </p:spTree>
    <p:extLst>
      <p:ext uri="{BB962C8B-B14F-4D97-AF65-F5344CB8AC3E}">
        <p14:creationId xmlns:p14="http://schemas.microsoft.com/office/powerpoint/2010/main" val="400518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Zunächst einmal werde ich Ihnen die LGS vorstellen, dann welche Erwartungen wir an Sie haben, wenn Sie die Ausbildung bei uns zur Sozialassistentin/zum Sozialassistenten absolvieren wollen. Um sich bei uns zu bewerben benötigen Sie bestimmte Voraussetzungen. Danach gebe ich Ihnen Einblicke in die Ausbildung und informiere Sie, was man mit dieser Ausbildung nach erfolgreichem Abschluss machen kann. </a:t>
            </a:r>
          </a:p>
        </p:txBody>
      </p:sp>
      <p:sp>
        <p:nvSpPr>
          <p:cNvPr id="4" name="Foliennummernplatzhalter 3"/>
          <p:cNvSpPr>
            <a:spLocks noGrp="1"/>
          </p:cNvSpPr>
          <p:nvPr>
            <p:ph type="sldNum" sz="quarter" idx="5"/>
          </p:nvPr>
        </p:nvSpPr>
        <p:spPr/>
        <p:txBody>
          <a:bodyPr/>
          <a:lstStyle/>
          <a:p>
            <a:fld id="{D0CD6EC1-643F-4941-8953-3239B8307C3A}" type="slidenum">
              <a:rPr lang="de-DE" smtClean="0"/>
              <a:t>3</a:t>
            </a:fld>
            <a:endParaRPr lang="de-DE"/>
          </a:p>
        </p:txBody>
      </p:sp>
    </p:spTree>
    <p:extLst>
      <p:ext uri="{BB962C8B-B14F-4D97-AF65-F5344CB8AC3E}">
        <p14:creationId xmlns:p14="http://schemas.microsoft.com/office/powerpoint/2010/main" val="267763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Wie Sie lesen sind wir eine sehr große Kreisberufsschule, die bereits seit über 150 Jahren besteht. Zur Zeit haben wir ca. 2200 Schülerinnen und Schülerinnen und ca. 160 Lehrerinnen und Lehrer.</a:t>
            </a:r>
          </a:p>
        </p:txBody>
      </p:sp>
      <p:sp>
        <p:nvSpPr>
          <p:cNvPr id="4" name="Foliennummernplatzhalter 3"/>
          <p:cNvSpPr>
            <a:spLocks noGrp="1"/>
          </p:cNvSpPr>
          <p:nvPr>
            <p:ph type="sldNum" sz="quarter" idx="5"/>
          </p:nvPr>
        </p:nvSpPr>
        <p:spPr/>
        <p:txBody>
          <a:bodyPr/>
          <a:lstStyle/>
          <a:p>
            <a:fld id="{D0CD6EC1-643F-4941-8953-3239B8307C3A}" type="slidenum">
              <a:rPr lang="de-DE" smtClean="0"/>
              <a:t>4</a:t>
            </a:fld>
            <a:endParaRPr lang="de-DE"/>
          </a:p>
        </p:txBody>
      </p:sp>
    </p:spTree>
    <p:extLst>
      <p:ext uri="{BB962C8B-B14F-4D97-AF65-F5344CB8AC3E}">
        <p14:creationId xmlns:p14="http://schemas.microsoft.com/office/powerpoint/2010/main" val="16380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Wenn Sie sich mit folgenden Erwartungen, die wir an Sie haben, identifizieren können, dann bringen Sie gute Voraussetzungen für die Ausbildung mit. Sie sollten sich interessieren für die Unterrichtsthemen, engagiert sein, d. h. sich mit Ideen einbringen, auch wenn es mal nicht so gut läuft in ihrer privaten Situation oder die Noten nicht immer ihren Erwartungen entsprechen, sollten Sie die Fähigkeit besitzen, dies zu kommunizieren, an Problemlösungen mitzuarbeiten und ihr Wissen und ihre Fähigkeiten dazu einzusetzen. Wichtig ist uns weiterhin, dass sie in der Lage sind, sich mit ihren MitschülerInnen auszutauschen, zuzuhören, ihre Gefühle mitzuteilen und sich gegenseitig zu unterstützen, d. h. Verantwortung zu übernehmen während Ihrer Ausbildung, also selbstorganisiert und selbständig zu lernen, Entscheidungen zu treffen.</a:t>
            </a:r>
          </a:p>
        </p:txBody>
      </p:sp>
      <p:sp>
        <p:nvSpPr>
          <p:cNvPr id="4" name="Foliennummernplatzhalter 3"/>
          <p:cNvSpPr>
            <a:spLocks noGrp="1"/>
          </p:cNvSpPr>
          <p:nvPr>
            <p:ph type="sldNum" sz="quarter" idx="5"/>
          </p:nvPr>
        </p:nvSpPr>
        <p:spPr/>
        <p:txBody>
          <a:bodyPr/>
          <a:lstStyle/>
          <a:p>
            <a:fld id="{D0CD6EC1-643F-4941-8953-3239B8307C3A}" type="slidenum">
              <a:rPr lang="de-DE" smtClean="0"/>
              <a:t>5</a:t>
            </a:fld>
            <a:endParaRPr lang="de-DE"/>
          </a:p>
        </p:txBody>
      </p:sp>
    </p:spTree>
    <p:extLst>
      <p:ext uri="{BB962C8B-B14F-4D97-AF65-F5344CB8AC3E}">
        <p14:creationId xmlns:p14="http://schemas.microsoft.com/office/powerpoint/2010/main" val="43675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Was bieten wir Ihnen: Interessante Projekte, moderne Fachräume und Werkstätten, sehr gute Ausstattung.</a:t>
            </a:r>
          </a:p>
        </p:txBody>
      </p:sp>
      <p:sp>
        <p:nvSpPr>
          <p:cNvPr id="4" name="Foliennummernplatzhalter 3"/>
          <p:cNvSpPr>
            <a:spLocks noGrp="1"/>
          </p:cNvSpPr>
          <p:nvPr>
            <p:ph type="sldNum" sz="quarter" idx="5"/>
          </p:nvPr>
        </p:nvSpPr>
        <p:spPr/>
        <p:txBody>
          <a:bodyPr/>
          <a:lstStyle/>
          <a:p>
            <a:fld id="{D0CD6EC1-643F-4941-8953-3239B8307C3A}" type="slidenum">
              <a:rPr lang="de-DE" smtClean="0"/>
              <a:t>6</a:t>
            </a:fld>
            <a:endParaRPr lang="de-DE"/>
          </a:p>
        </p:txBody>
      </p:sp>
    </p:spTree>
    <p:extLst>
      <p:ext uri="{BB962C8B-B14F-4D97-AF65-F5344CB8AC3E}">
        <p14:creationId xmlns:p14="http://schemas.microsoft.com/office/powerpoint/2010/main" val="13613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Sie können einen Perspektivenwechsel vornehmen beim Theaterspielen, sie dürfen bei uns musizieren und ihre Sinneswahrnehmung schulen, dies nicht zuletzt an anderen Lernorten.</a:t>
            </a:r>
          </a:p>
        </p:txBody>
      </p:sp>
      <p:sp>
        <p:nvSpPr>
          <p:cNvPr id="4" name="Foliennummernplatzhalter 3"/>
          <p:cNvSpPr>
            <a:spLocks noGrp="1"/>
          </p:cNvSpPr>
          <p:nvPr>
            <p:ph type="sldNum" sz="quarter" idx="5"/>
          </p:nvPr>
        </p:nvSpPr>
        <p:spPr/>
        <p:txBody>
          <a:bodyPr/>
          <a:lstStyle/>
          <a:p>
            <a:fld id="{D0CD6EC1-643F-4941-8953-3239B8307C3A}" type="slidenum">
              <a:rPr lang="de-DE" smtClean="0"/>
              <a:t>7</a:t>
            </a:fld>
            <a:endParaRPr lang="de-DE"/>
          </a:p>
        </p:txBody>
      </p:sp>
    </p:spTree>
    <p:extLst>
      <p:ext uri="{BB962C8B-B14F-4D97-AF65-F5344CB8AC3E}">
        <p14:creationId xmlns:p14="http://schemas.microsoft.com/office/powerpoint/2010/main" val="262284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Durch die Praktika können sie viele neue Erfahrungen in der pädagogischen Arbeit und im Handeln machen; sie erleben dadurch eine doppelte Vermittlungspraxis</a:t>
            </a:r>
          </a:p>
        </p:txBody>
      </p:sp>
      <p:sp>
        <p:nvSpPr>
          <p:cNvPr id="4" name="Foliennummernplatzhalter 3"/>
          <p:cNvSpPr>
            <a:spLocks noGrp="1"/>
          </p:cNvSpPr>
          <p:nvPr>
            <p:ph type="sldNum" sz="quarter" idx="5"/>
          </p:nvPr>
        </p:nvSpPr>
        <p:spPr/>
        <p:txBody>
          <a:bodyPr/>
          <a:lstStyle/>
          <a:p>
            <a:fld id="{D0CD6EC1-643F-4941-8953-3239B8307C3A}" type="slidenum">
              <a:rPr lang="de-DE" smtClean="0"/>
              <a:t>8</a:t>
            </a:fld>
            <a:endParaRPr lang="de-DE"/>
          </a:p>
        </p:txBody>
      </p:sp>
    </p:spTree>
    <p:extLst>
      <p:ext uri="{BB962C8B-B14F-4D97-AF65-F5344CB8AC3E}">
        <p14:creationId xmlns:p14="http://schemas.microsoft.com/office/powerpoint/2010/main" val="317051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Wie bereits erwähnt, besuchen wir andere Lernorte wie z. B. auf Klassenfahrten Museen besuchen, in interessante Kindertageseinrichtungen hospitieren oder auch Orte der Kunst aufsuchen und sich ausprobieren. Wir praktizieren demokratisches und wertschätzendes Miteinander und bieten eine attraktive und zukunftsfähige Ausbildung.</a:t>
            </a:r>
          </a:p>
        </p:txBody>
      </p:sp>
      <p:sp>
        <p:nvSpPr>
          <p:cNvPr id="4" name="Foliennummernplatzhalter 3"/>
          <p:cNvSpPr>
            <a:spLocks noGrp="1"/>
          </p:cNvSpPr>
          <p:nvPr>
            <p:ph type="sldNum" sz="quarter" idx="5"/>
          </p:nvPr>
        </p:nvSpPr>
        <p:spPr/>
        <p:txBody>
          <a:bodyPr/>
          <a:lstStyle/>
          <a:p>
            <a:fld id="{D0CD6EC1-643F-4941-8953-3239B8307C3A}" type="slidenum">
              <a:rPr lang="de-DE" smtClean="0"/>
              <a:t>9</a:t>
            </a:fld>
            <a:endParaRPr lang="de-DE"/>
          </a:p>
        </p:txBody>
      </p:sp>
    </p:spTree>
    <p:extLst>
      <p:ext uri="{BB962C8B-B14F-4D97-AF65-F5344CB8AC3E}">
        <p14:creationId xmlns:p14="http://schemas.microsoft.com/office/powerpoint/2010/main" val="3090921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Dafür benötigen Sie den mittleren Bildungsabschluss, die Noten in den Fächern Deutsch, Englisch und Mathe dürfen nicht schlechter als 3-3-4 sein. Das Höchstalter ist 23 Jahre. Bewerbungsschluss ist der 30. April. Jetzt müssen Sie sich nur noch bewerben. Die Vorteile der Ausbildung bei uns sind außerdem, keine Schulgebühren. Es fallen lediglich Kosten an für Fachliteratur, Ausflüge oder Studienfahrten.</a:t>
            </a:r>
          </a:p>
        </p:txBody>
      </p:sp>
      <p:sp>
        <p:nvSpPr>
          <p:cNvPr id="4" name="Foliennummernplatzhalter 3"/>
          <p:cNvSpPr>
            <a:spLocks noGrp="1"/>
          </p:cNvSpPr>
          <p:nvPr>
            <p:ph type="sldNum" sz="quarter" idx="5"/>
          </p:nvPr>
        </p:nvSpPr>
        <p:spPr/>
        <p:txBody>
          <a:bodyPr/>
          <a:lstStyle/>
          <a:p>
            <a:fld id="{D0CD6EC1-643F-4941-8953-3239B8307C3A}" type="slidenum">
              <a:rPr lang="de-DE" smtClean="0"/>
              <a:t>10</a:t>
            </a:fld>
            <a:endParaRPr lang="de-DE"/>
          </a:p>
        </p:txBody>
      </p:sp>
    </p:spTree>
    <p:extLst>
      <p:ext uri="{BB962C8B-B14F-4D97-AF65-F5344CB8AC3E}">
        <p14:creationId xmlns:p14="http://schemas.microsoft.com/office/powerpoint/2010/main" val="338917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6.png"/><Relationship Id="rId5" Type="http://schemas.openxmlformats.org/officeDocument/2006/relationships/customXml" Target="../ink/ink5.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8.png"/><Relationship Id="rId5" Type="http://schemas.openxmlformats.org/officeDocument/2006/relationships/customXml" Target="../ink/ink8.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gradFill rotWithShape="1">
          <a:gsLst>
            <a:gs pos="0">
              <a:schemeClr val="bg1"/>
            </a:gs>
            <a:gs pos="67400">
              <a:schemeClr val="bg1"/>
            </a:gs>
            <a:gs pos="100000">
              <a:schemeClr val="bg1"/>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a:t>Titelmasterformat durch Klicken bearbeiten</a:t>
            </a:r>
            <a:endParaRPr lang="en-US"/>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a:p>
        </p:txBody>
      </p:sp>
      <p:sp>
        <p:nvSpPr>
          <p:cNvPr id="8" name="Datumsplatzhalter 7">
            <a:extLst>
              <a:ext uri="{FF2B5EF4-FFF2-40B4-BE49-F238E27FC236}">
                <a16:creationId xmlns:a16="http://schemas.microsoft.com/office/drawing/2014/main" id="{9D0FE758-B80E-4CC2-AF1A-5E4D85E36E6A}"/>
              </a:ext>
            </a:extLst>
          </p:cNvPr>
          <p:cNvSpPr>
            <a:spLocks noGrp="1"/>
          </p:cNvSpPr>
          <p:nvPr>
            <p:ph type="dt" sz="half" idx="10"/>
          </p:nvPr>
        </p:nvSpPr>
        <p:spPr/>
        <p:txBody>
          <a:bodyPr/>
          <a:lstStyle/>
          <a:p>
            <a:r>
              <a:rPr lang="de-DE"/>
              <a:t>8. Februar 2016</a:t>
            </a:r>
            <a:endParaRPr lang="en-US"/>
          </a:p>
        </p:txBody>
      </p:sp>
      <p:sp>
        <p:nvSpPr>
          <p:cNvPr id="9" name="Fußzeilenplatzhalter 8">
            <a:extLst>
              <a:ext uri="{FF2B5EF4-FFF2-40B4-BE49-F238E27FC236}">
                <a16:creationId xmlns:a16="http://schemas.microsoft.com/office/drawing/2014/main" id="{2FE9B2AA-407E-497E-A44A-F850BF248EEE}"/>
              </a:ext>
            </a:extLst>
          </p:cNvPr>
          <p:cNvSpPr>
            <a:spLocks noGrp="1"/>
          </p:cNvSpPr>
          <p:nvPr>
            <p:ph type="ftr" sz="quarter" idx="11"/>
          </p:nvPr>
        </p:nvSpPr>
        <p:spPr/>
        <p:txBody>
          <a:bodyPr/>
          <a:lstStyle/>
          <a:p>
            <a:endParaRPr lang="en-US"/>
          </a:p>
        </p:txBody>
      </p:sp>
      <p:sp>
        <p:nvSpPr>
          <p:cNvPr id="10" name="Foliennummernplatzhalter 9">
            <a:extLst>
              <a:ext uri="{FF2B5EF4-FFF2-40B4-BE49-F238E27FC236}">
                <a16:creationId xmlns:a16="http://schemas.microsoft.com/office/drawing/2014/main" id="{5FA6DF93-0BDD-4096-BB05-A4CF1C3663BC}"/>
              </a:ext>
            </a:extLst>
          </p:cNvPr>
          <p:cNvSpPr>
            <a:spLocks noGrp="1"/>
          </p:cNvSpPr>
          <p:nvPr>
            <p:ph type="sldNum" sz="quarter" idx="12"/>
          </p:nvPr>
        </p:nvSpPr>
        <p:spPr/>
        <p:txBody>
          <a:bodyPr/>
          <a:lstStyle/>
          <a:p>
            <a:fld id="{D57F1E4F-1CFF-5643-939E-217C01CDF565}" type="slidenum">
              <a:rPr lang="en-US" smtClean="0"/>
              <a:pPr/>
              <a:t>‹Nr.›</a:t>
            </a:fld>
            <a:endParaRPr lang="en-US"/>
          </a:p>
        </p:txBody>
      </p:sp>
      <p:grpSp>
        <p:nvGrpSpPr>
          <p:cNvPr id="35" name="Gruppieren 34">
            <a:extLst>
              <a:ext uri="{FF2B5EF4-FFF2-40B4-BE49-F238E27FC236}">
                <a16:creationId xmlns:a16="http://schemas.microsoft.com/office/drawing/2014/main" id="{4BD479CE-29D9-4F7D-A95E-314C153CD2E3}"/>
              </a:ext>
            </a:extLst>
          </p:cNvPr>
          <p:cNvGrpSpPr/>
          <p:nvPr/>
        </p:nvGrpSpPr>
        <p:grpSpPr>
          <a:xfrm>
            <a:off x="3614178" y="5099574"/>
            <a:ext cx="360" cy="360"/>
            <a:chOff x="3614178" y="5099574"/>
            <a:chExt cx="360" cy="360"/>
          </a:xfrm>
        </p:grpSpPr>
        <mc:AlternateContent xmlns:mc="http://schemas.openxmlformats.org/markup-compatibility/2006">
          <mc:Choice xmlns:p14="http://schemas.microsoft.com/office/powerpoint/2010/main" Requires="p14">
            <p:contentPart p14:bwMode="auto" r:id="rId3">
              <p14:nvContentPartPr>
                <p14:cNvPr id="31" name="Freihand 30">
                  <a:extLst>
                    <a:ext uri="{FF2B5EF4-FFF2-40B4-BE49-F238E27FC236}">
                      <a16:creationId xmlns:a16="http://schemas.microsoft.com/office/drawing/2014/main" id="{A713DDD2-96A7-4A62-9790-D03E417C6198}"/>
                    </a:ext>
                  </a:extLst>
                </p14:cNvPr>
                <p14:cNvContentPartPr/>
                <p14:nvPr userDrawn="1"/>
              </p14:nvContentPartPr>
              <p14:xfrm>
                <a:off x="3614178" y="5099574"/>
                <a:ext cx="360" cy="360"/>
              </p14:xfrm>
            </p:contentPart>
          </mc:Choice>
          <mc:Fallback>
            <p:pic>
              <p:nvPicPr>
                <p:cNvPr id="31" name="Freihand 30">
                  <a:extLst>
                    <a:ext uri="{FF2B5EF4-FFF2-40B4-BE49-F238E27FC236}">
                      <a16:creationId xmlns:a16="http://schemas.microsoft.com/office/drawing/2014/main" id="{A713DDD2-96A7-4A62-9790-D03E417C6198}"/>
                    </a:ext>
                  </a:extLst>
                </p:cNvPr>
                <p:cNvPicPr/>
                <p:nvPr/>
              </p:nvPicPr>
              <p:blipFill>
                <a:blip r:embed="rId4"/>
                <a:stretch>
                  <a:fillRect/>
                </a:stretch>
              </p:blipFill>
              <p:spPr>
                <a:xfrm>
                  <a:off x="3605178" y="509057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2" name="Freihand 31">
                  <a:extLst>
                    <a:ext uri="{FF2B5EF4-FFF2-40B4-BE49-F238E27FC236}">
                      <a16:creationId xmlns:a16="http://schemas.microsoft.com/office/drawing/2014/main" id="{94885A3B-9795-4B54-8243-BC7814B65F8E}"/>
                    </a:ext>
                  </a:extLst>
                </p14:cNvPr>
                <p14:cNvContentPartPr/>
                <p14:nvPr userDrawn="1"/>
              </p14:nvContentPartPr>
              <p14:xfrm>
                <a:off x="3614178" y="5099574"/>
                <a:ext cx="360" cy="360"/>
              </p14:xfrm>
            </p:contentPart>
          </mc:Choice>
          <mc:Fallback>
            <p:pic>
              <p:nvPicPr>
                <p:cNvPr id="32" name="Freihand 31">
                  <a:extLst>
                    <a:ext uri="{FF2B5EF4-FFF2-40B4-BE49-F238E27FC236}">
                      <a16:creationId xmlns:a16="http://schemas.microsoft.com/office/drawing/2014/main" id="{94885A3B-9795-4B54-8243-BC7814B65F8E}"/>
                    </a:ext>
                  </a:extLst>
                </p:cNvPr>
                <p:cNvPicPr/>
                <p:nvPr/>
              </p:nvPicPr>
              <p:blipFill>
                <a:blip r:embed="rId6"/>
                <a:stretch>
                  <a:fillRect/>
                </a:stretch>
              </p:blipFill>
              <p:spPr>
                <a:xfrm>
                  <a:off x="3605178" y="509057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3" name="Freihand 32">
                  <a:extLst>
                    <a:ext uri="{FF2B5EF4-FFF2-40B4-BE49-F238E27FC236}">
                      <a16:creationId xmlns:a16="http://schemas.microsoft.com/office/drawing/2014/main" id="{65261241-3FA6-4FB6-81D8-89953D32E13F}"/>
                    </a:ext>
                  </a:extLst>
                </p14:cNvPr>
                <p14:cNvContentPartPr/>
                <p14:nvPr userDrawn="1"/>
              </p14:nvContentPartPr>
              <p14:xfrm>
                <a:off x="3614178" y="5099574"/>
                <a:ext cx="360" cy="360"/>
              </p14:xfrm>
            </p:contentPart>
          </mc:Choice>
          <mc:Fallback>
            <p:pic>
              <p:nvPicPr>
                <p:cNvPr id="33" name="Freihand 32">
                  <a:extLst>
                    <a:ext uri="{FF2B5EF4-FFF2-40B4-BE49-F238E27FC236}">
                      <a16:creationId xmlns:a16="http://schemas.microsoft.com/office/drawing/2014/main" id="{65261241-3FA6-4FB6-81D8-89953D32E13F}"/>
                    </a:ext>
                  </a:extLst>
                </p:cNvPr>
                <p:cNvPicPr/>
                <p:nvPr/>
              </p:nvPicPr>
              <p:blipFill>
                <a:blip r:embed="rId4"/>
                <a:stretch>
                  <a:fillRect/>
                </a:stretch>
              </p:blipFill>
              <p:spPr>
                <a:xfrm>
                  <a:off x="3605178" y="5090574"/>
                  <a:ext cx="18000" cy="18000"/>
                </a:xfrm>
                <a:prstGeom prst="rect">
                  <a:avLst/>
                </a:prstGeom>
              </p:spPr>
            </p:pic>
          </mc:Fallback>
        </mc:AlternateContent>
      </p:grpSp>
    </p:spTree>
  </p:cSld>
  <p:clrMapOvr>
    <a:masterClrMapping/>
  </p:clrMapOvr>
  <mc:AlternateContent xmlns:mc="http://schemas.openxmlformats.org/markup-compatibility/2006" xmlns:p14="http://schemas.microsoft.com/office/powerpoint/2010/main">
    <mc:Choice Requires="p14">
      <p:transition p14:dur="250" advClick="0" advTm="24000">
        <p:sndAc>
          <p:stSnd>
            <p:snd r:embed="rId1" name="camera.wav"/>
          </p:stSnd>
        </p:sndAc>
      </p:transition>
    </mc:Choice>
    <mc:Fallback xmlns="">
      <p:transition advClick="0" advTm="24000">
        <p:sndAc>
          <p:stSnd>
            <p:snd r:embed="rId8"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1094" y="628124"/>
            <a:ext cx="8911687" cy="1280890"/>
          </a:xfrm>
        </p:spPr>
        <p:txBody>
          <a:bodyPr/>
          <a:lstStyle/>
          <a:p>
            <a:r>
              <a:rPr lang="de-DE"/>
              <a:t>Titelmasterformat durch Klicken bearbeiten</a:t>
            </a:r>
            <a:endParaRPr lang="en-US"/>
          </a:p>
        </p:txBody>
      </p:sp>
      <p:sp>
        <p:nvSpPr>
          <p:cNvPr id="3" name="Content Placeholder 2"/>
          <p:cNvSpPr>
            <a:spLocks noGrp="1"/>
          </p:cNvSpPr>
          <p:nvPr>
            <p:ph idx="1"/>
          </p:nvPr>
        </p:nvSpPr>
        <p:spPr>
          <a:xfrm>
            <a:off x="1921094" y="2092370"/>
            <a:ext cx="8915400" cy="377762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fld id="{38C7C924-0BD3-4001-914E-1730F7A4E463}" type="datetime4">
              <a:rPr lang="de-DE" smtClean="0"/>
              <a:pPr/>
              <a:t>10. Februar 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a:p>
        </p:txBody>
      </p:sp>
      <mc:AlternateContent xmlns:mc="http://schemas.openxmlformats.org/markup-compatibility/2006">
        <mc:Choice xmlns:p14="http://schemas.microsoft.com/office/powerpoint/2010/main" Requires="p14">
          <p:contentPart p14:bwMode="auto" r:id="rId3">
            <p14:nvContentPartPr>
              <p14:cNvPr id="7" name="Freihand 6">
                <a:extLst>
                  <a:ext uri="{FF2B5EF4-FFF2-40B4-BE49-F238E27FC236}">
                    <a16:creationId xmlns:a16="http://schemas.microsoft.com/office/drawing/2014/main" id="{46F957AD-DC48-468D-9134-8B1C7D6632E9}"/>
                  </a:ext>
                </a:extLst>
              </p14:cNvPr>
              <p14:cNvContentPartPr/>
              <p14:nvPr userDrawn="1"/>
            </p14:nvContentPartPr>
            <p14:xfrm>
              <a:off x="248622" y="6360771"/>
              <a:ext cx="718200" cy="468360"/>
            </p14:xfrm>
          </p:contentPart>
        </mc:Choice>
        <mc:Fallback>
          <p:pic>
            <p:nvPicPr>
              <p:cNvPr id="7" name="Freihand 6">
                <a:extLst>
                  <a:ext uri="{FF2B5EF4-FFF2-40B4-BE49-F238E27FC236}">
                    <a16:creationId xmlns:a16="http://schemas.microsoft.com/office/drawing/2014/main" id="{46F957AD-DC48-468D-9134-8B1C7D6632E9}"/>
                  </a:ext>
                </a:extLst>
              </p:cNvPr>
              <p:cNvPicPr/>
              <p:nvPr/>
            </p:nvPicPr>
            <p:blipFill>
              <a:blip r:embed="rId4"/>
              <a:stretch>
                <a:fillRect/>
              </a:stretch>
            </p:blipFill>
            <p:spPr>
              <a:xfrm>
                <a:off x="230622" y="6342771"/>
                <a:ext cx="753840" cy="504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Freihand 8">
                <a:extLst>
                  <a:ext uri="{FF2B5EF4-FFF2-40B4-BE49-F238E27FC236}">
                    <a16:creationId xmlns:a16="http://schemas.microsoft.com/office/drawing/2014/main" id="{B51F1078-DD14-4DC9-9CFE-9DCD60C0ED93}"/>
                  </a:ext>
                </a:extLst>
              </p14:cNvPr>
              <p14:cNvContentPartPr/>
              <p14:nvPr userDrawn="1"/>
            </p14:nvContentPartPr>
            <p14:xfrm>
              <a:off x="314502" y="6475611"/>
              <a:ext cx="570960" cy="331920"/>
            </p14:xfrm>
          </p:contentPart>
        </mc:Choice>
        <mc:Fallback>
          <p:pic>
            <p:nvPicPr>
              <p:cNvPr id="9" name="Freihand 8">
                <a:extLst>
                  <a:ext uri="{FF2B5EF4-FFF2-40B4-BE49-F238E27FC236}">
                    <a16:creationId xmlns:a16="http://schemas.microsoft.com/office/drawing/2014/main" id="{B51F1078-DD14-4DC9-9CFE-9DCD60C0ED93}"/>
                  </a:ext>
                </a:extLst>
              </p:cNvPr>
              <p:cNvPicPr/>
              <p:nvPr/>
            </p:nvPicPr>
            <p:blipFill>
              <a:blip r:embed="rId6"/>
              <a:stretch>
                <a:fillRect/>
              </a:stretch>
            </p:blipFill>
            <p:spPr>
              <a:xfrm>
                <a:off x="296491" y="6457611"/>
                <a:ext cx="606622" cy="36756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p14:dur="250" advClick="0" advTm="24000">
        <p:sndAc>
          <p:stSnd>
            <p:snd r:embed="rId1" name="camera.wav"/>
          </p:stSnd>
        </p:sndAc>
      </p:transition>
    </mc:Choice>
    <mc:Fallback xmlns="">
      <p:transition advClick="0" advTm="24000">
        <p:sndAc>
          <p:stSnd>
            <p:snd r:embed="rId7"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1.png"/><Relationship Id="rId12" Type="http://schemas.openxmlformats.org/officeDocument/2006/relationships/customXml" Target="../ink/ink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11" Type="http://schemas.openxmlformats.org/officeDocument/2006/relationships/image" Target="../media/image3.png"/><Relationship Id="rId5" Type="http://schemas.openxmlformats.org/officeDocument/2006/relationships/audio" Target="../media/audio1.wav"/><Relationship Id="rId10" Type="http://schemas.openxmlformats.org/officeDocument/2006/relationships/customXml" Target="../ink/ink2.xml"/><Relationship Id="rId4" Type="http://schemas.openxmlformats.org/officeDocument/2006/relationships/vmlDrawing" Target="../drawings/vmlDrawing1.vml"/><Relationship Id="rId9" Type="http://schemas.openxmlformats.org/officeDocument/2006/relationships/image" Target="../media/image2.png"/><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182880" cy="6858000"/>
          </a:xfrm>
          <a:prstGeom prst="rect">
            <a:avLst/>
          </a:prstGeom>
          <a:solidFill>
            <a:srgbClr val="918D8B"/>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640156" y="617747"/>
            <a:ext cx="8911687" cy="1280890"/>
          </a:xfrm>
          <a:prstGeom prst="rect">
            <a:avLst/>
          </a:prstGeom>
        </p:spPr>
        <p:txBody>
          <a:bodyPr vert="horz" lIns="91440" tIns="45720" rIns="91440" bIns="45720" rtlCol="0" anchor="t">
            <a:normAutofit/>
          </a:bodyPr>
          <a:lstStyle/>
          <a:p>
            <a:r>
              <a:rPr lang="de-DE"/>
              <a:t>Titelmasterformat durch Klicken bearbeiten</a:t>
            </a:r>
            <a:endParaRPr lang="en-US"/>
          </a:p>
        </p:txBody>
      </p:sp>
      <p:sp>
        <p:nvSpPr>
          <p:cNvPr id="3" name="Text Placeholder 2"/>
          <p:cNvSpPr>
            <a:spLocks noGrp="1"/>
          </p:cNvSpPr>
          <p:nvPr>
            <p:ph type="body" idx="1"/>
          </p:nvPr>
        </p:nvSpPr>
        <p:spPr>
          <a:xfrm>
            <a:off x="1640156" y="2119264"/>
            <a:ext cx="8915400" cy="3767245"/>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de-DE"/>
              <a:t>8. Februar 2016</a:t>
            </a:r>
            <a:endParaRPr lang="en-US"/>
          </a:p>
        </p:txBody>
      </p:sp>
      <p:sp>
        <p:nvSpPr>
          <p:cNvPr id="5" name="Footer Placeholder 4"/>
          <p:cNvSpPr>
            <a:spLocks noGrp="1"/>
          </p:cNvSpPr>
          <p:nvPr>
            <p:ph type="ftr" sz="quarter" idx="3"/>
          </p:nvPr>
        </p:nvSpPr>
        <p:spPr>
          <a:xfrm>
            <a:off x="6376938" y="6135808"/>
            <a:ext cx="383227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a:p>
        </p:txBody>
      </p:sp>
      <p:graphicFrame>
        <p:nvGraphicFramePr>
          <p:cNvPr id="36" name="Objekt 35"/>
          <p:cNvGraphicFramePr>
            <a:graphicFrameLocks noChangeAspect="1"/>
          </p:cNvGraphicFramePr>
          <p:nvPr userDrawn="1">
            <p:extLst>
              <p:ext uri="{D42A27DB-BD31-4B8C-83A1-F6EECF244321}">
                <p14:modId xmlns:p14="http://schemas.microsoft.com/office/powerpoint/2010/main" val="1292790316"/>
              </p:ext>
            </p:extLst>
          </p:nvPr>
        </p:nvGraphicFramePr>
        <p:xfrm>
          <a:off x="196850" y="6417608"/>
          <a:ext cx="831850" cy="440391"/>
        </p:xfrm>
        <a:graphic>
          <a:graphicData uri="http://schemas.openxmlformats.org/presentationml/2006/ole">
            <mc:AlternateContent xmlns:mc="http://schemas.openxmlformats.org/markup-compatibility/2006">
              <mc:Choice xmlns:v="urn:schemas-microsoft-com:vml" Requires="v">
                <p:oleObj spid="_x0000_s1025" r:id="rId6" imgW="2381582" imgH="1828571" progId="">
                  <p:embed/>
                </p:oleObj>
              </mc:Choice>
              <mc:Fallback>
                <p:oleObj r:id="rId6" imgW="2381582" imgH="1828571" progId="">
                  <p:embed/>
                  <p:pic>
                    <p:nvPicPr>
                      <p:cNvPr id="36" name="Objekt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50" y="6417608"/>
                        <a:ext cx="831850" cy="440391"/>
                      </a:xfrm>
                      <a:prstGeom prst="rect">
                        <a:avLst/>
                      </a:prstGeom>
                      <a:noFill/>
                    </p:spPr>
                  </p:pic>
                </p:oleObj>
              </mc:Fallback>
            </mc:AlternateContent>
          </a:graphicData>
        </a:graphic>
      </p:graphicFrame>
      <mc:AlternateContent xmlns:mc="http://schemas.openxmlformats.org/markup-compatibility/2006">
        <mc:Choice xmlns:p14="http://schemas.microsoft.com/office/powerpoint/2010/main" Requires="p14">
          <p:contentPart p14:bwMode="auto" r:id="rId8">
            <p14:nvContentPartPr>
              <p14:cNvPr id="8" name="Freihand 7">
                <a:extLst>
                  <a:ext uri="{FF2B5EF4-FFF2-40B4-BE49-F238E27FC236}">
                    <a16:creationId xmlns:a16="http://schemas.microsoft.com/office/drawing/2014/main" id="{566BF9E0-305E-4ABC-99F3-3981A51256F0}"/>
                  </a:ext>
                </a:extLst>
              </p14:cNvPr>
              <p14:cNvContentPartPr/>
              <p14:nvPr userDrawn="1"/>
            </p14:nvContentPartPr>
            <p14:xfrm>
              <a:off x="241723" y="6440637"/>
              <a:ext cx="650160" cy="387000"/>
            </p14:xfrm>
          </p:contentPart>
        </mc:Choice>
        <mc:Fallback>
          <p:pic>
            <p:nvPicPr>
              <p:cNvPr id="8" name="Freihand 7">
                <a:extLst>
                  <a:ext uri="{FF2B5EF4-FFF2-40B4-BE49-F238E27FC236}">
                    <a16:creationId xmlns:a16="http://schemas.microsoft.com/office/drawing/2014/main" id="{566BF9E0-305E-4ABC-99F3-3981A51256F0}"/>
                  </a:ext>
                </a:extLst>
              </p:cNvPr>
              <p:cNvPicPr/>
              <p:nvPr/>
            </p:nvPicPr>
            <p:blipFill>
              <a:blip r:embed="rId9"/>
              <a:stretch>
                <a:fillRect/>
              </a:stretch>
            </p:blipFill>
            <p:spPr>
              <a:xfrm>
                <a:off x="223723" y="6422654"/>
                <a:ext cx="685800" cy="422607"/>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Freihand 8">
                <a:extLst>
                  <a:ext uri="{FF2B5EF4-FFF2-40B4-BE49-F238E27FC236}">
                    <a16:creationId xmlns:a16="http://schemas.microsoft.com/office/drawing/2014/main" id="{96A2454D-77B7-48EC-BA97-A5545C44CD1C}"/>
                  </a:ext>
                </a:extLst>
              </p14:cNvPr>
              <p14:cNvContentPartPr/>
              <p14:nvPr userDrawn="1"/>
            </p14:nvContentPartPr>
            <p14:xfrm>
              <a:off x="343603" y="6687597"/>
              <a:ext cx="642960" cy="129240"/>
            </p14:xfrm>
          </p:contentPart>
        </mc:Choice>
        <mc:Fallback>
          <p:pic>
            <p:nvPicPr>
              <p:cNvPr id="9" name="Freihand 8">
                <a:extLst>
                  <a:ext uri="{FF2B5EF4-FFF2-40B4-BE49-F238E27FC236}">
                    <a16:creationId xmlns:a16="http://schemas.microsoft.com/office/drawing/2014/main" id="{96A2454D-77B7-48EC-BA97-A5545C44CD1C}"/>
                  </a:ext>
                </a:extLst>
              </p:cNvPr>
              <p:cNvPicPr/>
              <p:nvPr/>
            </p:nvPicPr>
            <p:blipFill>
              <a:blip r:embed="rId11"/>
              <a:stretch>
                <a:fillRect/>
              </a:stretch>
            </p:blipFill>
            <p:spPr>
              <a:xfrm>
                <a:off x="325613" y="6669597"/>
                <a:ext cx="678580" cy="1648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7" name="Freihand 36">
                <a:extLst>
                  <a:ext uri="{FF2B5EF4-FFF2-40B4-BE49-F238E27FC236}">
                    <a16:creationId xmlns:a16="http://schemas.microsoft.com/office/drawing/2014/main" id="{6854E4C0-F545-4D6A-B7DD-B8A5241D8092}"/>
                  </a:ext>
                </a:extLst>
              </p14:cNvPr>
              <p14:cNvContentPartPr/>
              <p14:nvPr userDrawn="1"/>
            </p14:nvContentPartPr>
            <p14:xfrm>
              <a:off x="302923" y="6680037"/>
              <a:ext cx="370440" cy="149400"/>
            </p14:xfrm>
          </p:contentPart>
        </mc:Choice>
        <mc:Fallback>
          <p:pic>
            <p:nvPicPr>
              <p:cNvPr id="37" name="Freihand 36">
                <a:extLst>
                  <a:ext uri="{FF2B5EF4-FFF2-40B4-BE49-F238E27FC236}">
                    <a16:creationId xmlns:a16="http://schemas.microsoft.com/office/drawing/2014/main" id="{6854E4C0-F545-4D6A-B7DD-B8A5241D8092}"/>
                  </a:ext>
                </a:extLst>
              </p:cNvPr>
              <p:cNvPicPr/>
              <p:nvPr/>
            </p:nvPicPr>
            <p:blipFill>
              <a:blip r:embed="rId13"/>
              <a:stretch>
                <a:fillRect/>
              </a:stretch>
            </p:blipFill>
            <p:spPr>
              <a:xfrm>
                <a:off x="284923" y="6662037"/>
                <a:ext cx="406080" cy="185040"/>
              </a:xfrm>
              <a:prstGeom prst="rect">
                <a:avLst/>
              </a:prstGeom>
            </p:spPr>
          </p:pic>
        </mc:Fallback>
      </mc:AlternateContent>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p14:dur="250" advClick="0" advTm="24000">
        <p:sndAc>
          <p:stSnd>
            <p:snd r:embed="rId5" name="camera.wav"/>
          </p:stSnd>
        </p:sndAc>
      </p:transition>
    </mc:Choice>
    <mc:Fallback xmlns="">
      <p:transition advClick="0" advTm="24000">
        <p:sndAc>
          <p:stSnd>
            <p:snd r:embed="rId14" name="camera.wav"/>
          </p:stSnd>
        </p:sndAc>
      </p:transition>
    </mc:Fallback>
  </mc:AlternateContent>
  <p:hf hdr="0" ft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2.xml"/><Relationship Id="rId7" Type="http://schemas.openxmlformats.org/officeDocument/2006/relationships/diagramData" Target="../diagrams/data6.xml"/><Relationship Id="rId12"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jpeg"/><Relationship Id="rId11" Type="http://schemas.microsoft.com/office/2007/relationships/diagramDrawing" Target="../diagrams/drawing6.xml"/><Relationship Id="rId5" Type="http://schemas.openxmlformats.org/officeDocument/2006/relationships/audio" Target="../media/audio1.wav"/><Relationship Id="rId10" Type="http://schemas.openxmlformats.org/officeDocument/2006/relationships/diagramColors" Target="../diagrams/colors6.xml"/><Relationship Id="rId4" Type="http://schemas.openxmlformats.org/officeDocument/2006/relationships/notesSlide" Target="../notesSlides/notesSlide9.xml"/><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2.xml"/><Relationship Id="rId7" Type="http://schemas.openxmlformats.org/officeDocument/2006/relationships/diagramData" Target="../diagrams/data7.xml"/><Relationship Id="rId12"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11" Type="http://schemas.microsoft.com/office/2007/relationships/diagramDrawing" Target="../diagrams/drawing7.xml"/><Relationship Id="rId5" Type="http://schemas.openxmlformats.org/officeDocument/2006/relationships/audio" Target="../media/audio1.wav"/><Relationship Id="rId10" Type="http://schemas.openxmlformats.org/officeDocument/2006/relationships/diagramColors" Target="../diagrams/colors7.xml"/><Relationship Id="rId4" Type="http://schemas.openxmlformats.org/officeDocument/2006/relationships/notesSlide" Target="../notesSlides/notesSlide10.xml"/><Relationship Id="rId9"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2.xml"/><Relationship Id="rId7" Type="http://schemas.openxmlformats.org/officeDocument/2006/relationships/diagramLayout" Target="../diagrams/layout8.xml"/><Relationship Id="rId12"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Data" Target="../diagrams/data8.xml"/><Relationship Id="rId11" Type="http://schemas.openxmlformats.org/officeDocument/2006/relationships/image" Target="../media/image32.jpeg"/><Relationship Id="rId5" Type="http://schemas.openxmlformats.org/officeDocument/2006/relationships/audio" Target="../media/audio1.wav"/><Relationship Id="rId10" Type="http://schemas.microsoft.com/office/2007/relationships/diagramDrawing" Target="../diagrams/drawing8.xml"/><Relationship Id="rId4" Type="http://schemas.openxmlformats.org/officeDocument/2006/relationships/notesSlide" Target="../notesSlides/notesSlide11.xml"/><Relationship Id="rId9" Type="http://schemas.openxmlformats.org/officeDocument/2006/relationships/diagramColors" Target="../diagrams/colors8.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34.png"/><Relationship Id="rId1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Layout" Target="../diagrams/layout9.xml"/><Relationship Id="rId12" Type="http://schemas.openxmlformats.org/officeDocument/2006/relationships/hyperlink" Target="http://www.live-karikaturen.ch/downloads/wecker-6-uhr-augen-schrauben/" TargetMode="External"/><Relationship Id="rId17" Type="http://schemas.openxmlformats.org/officeDocument/2006/relationships/diagramColors" Target="../diagrams/colors10.xml"/><Relationship Id="rId2" Type="http://schemas.openxmlformats.org/officeDocument/2006/relationships/audio" Target="../media/media14.m4a"/><Relationship Id="rId16" Type="http://schemas.openxmlformats.org/officeDocument/2006/relationships/diagramQuickStyle" Target="../diagrams/quickStyle10.xml"/><Relationship Id="rId1" Type="http://schemas.microsoft.com/office/2007/relationships/media" Target="../media/media14.m4a"/><Relationship Id="rId6" Type="http://schemas.openxmlformats.org/officeDocument/2006/relationships/diagramData" Target="../diagrams/data9.xml"/><Relationship Id="rId11" Type="http://schemas.openxmlformats.org/officeDocument/2006/relationships/image" Target="../media/image33.jpeg"/><Relationship Id="rId5" Type="http://schemas.openxmlformats.org/officeDocument/2006/relationships/audio" Target="../media/audio1.wav"/><Relationship Id="rId15" Type="http://schemas.openxmlformats.org/officeDocument/2006/relationships/diagramLayout" Target="../diagrams/layout10.xml"/><Relationship Id="rId10" Type="http://schemas.microsoft.com/office/2007/relationships/diagramDrawing" Target="../diagrams/drawing9.xml"/><Relationship Id="rId19" Type="http://schemas.openxmlformats.org/officeDocument/2006/relationships/image" Target="../media/image12.png"/><Relationship Id="rId4" Type="http://schemas.openxmlformats.org/officeDocument/2006/relationships/notesSlide" Target="../notesSlides/notesSlide12.xml"/><Relationship Id="rId9" Type="http://schemas.openxmlformats.org/officeDocument/2006/relationships/diagramColors" Target="../diagrams/colors9.xml"/><Relationship Id="rId14" Type="http://schemas.openxmlformats.org/officeDocument/2006/relationships/diagramData" Target="../diagrams/data10.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hyperlink" Target="http://www.live-karikaturen.ch/downloads/wecker-6-uhr-augen-schrauben/" TargetMode="External"/><Relationship Id="rId12" Type="http://schemas.openxmlformats.org/officeDocument/2006/relationships/diagramColors" Target="../diagrams/colors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jpeg"/><Relationship Id="rId11" Type="http://schemas.openxmlformats.org/officeDocument/2006/relationships/diagramQuickStyle" Target="../diagrams/quickStyle11.xml"/><Relationship Id="rId5" Type="http://schemas.openxmlformats.org/officeDocument/2006/relationships/audio" Target="../media/audio1.wav"/><Relationship Id="rId10" Type="http://schemas.openxmlformats.org/officeDocument/2006/relationships/diagramLayout" Target="../diagrams/layout11.xml"/><Relationship Id="rId4" Type="http://schemas.openxmlformats.org/officeDocument/2006/relationships/notesSlide" Target="../notesSlides/notesSlide13.xml"/><Relationship Id="rId9" Type="http://schemas.openxmlformats.org/officeDocument/2006/relationships/diagramData" Target="../diagrams/data11.xml"/><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b.schulze@lgs-di.de" TargetMode="External"/><Relationship Id="rId5" Type="http://schemas.openxmlformats.org/officeDocument/2006/relationships/audio" Target="../media/audio1.wav"/><Relationship Id="rId4" Type="http://schemas.openxmlformats.org/officeDocument/2006/relationships/notesSlide" Target="../notesSlides/notesSlide14.xml"/><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4a"/><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1.wav"/><Relationship Id="rId11" Type="http://schemas.openxmlformats.org/officeDocument/2006/relationships/image" Target="../media/image16.jpeg"/><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jpe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jpeg"/><Relationship Id="rId11" Type="http://schemas.microsoft.com/office/2007/relationships/diagramDrawing" Target="../diagrams/drawing1.xml"/><Relationship Id="rId5" Type="http://schemas.openxmlformats.org/officeDocument/2006/relationships/audio" Target="../media/audio1.wav"/><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jpeg"/><Relationship Id="rId11" Type="http://schemas.microsoft.com/office/2007/relationships/diagramDrawing" Target="../diagrams/drawing2.xml"/><Relationship Id="rId5" Type="http://schemas.openxmlformats.org/officeDocument/2006/relationships/audio" Target="../media/audio1.wav"/><Relationship Id="rId10" Type="http://schemas.openxmlformats.org/officeDocument/2006/relationships/diagramColors" Target="../diagrams/colors2.xml"/><Relationship Id="rId4" Type="http://schemas.openxmlformats.org/officeDocument/2006/relationships/notesSlide" Target="../notesSlides/notesSlide4.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11" Type="http://schemas.openxmlformats.org/officeDocument/2006/relationships/diagramQuickStyle" Target="../diagrams/quickStyle3.xml"/><Relationship Id="rId5" Type="http://schemas.openxmlformats.org/officeDocument/2006/relationships/audio" Target="../media/audio1.wav"/><Relationship Id="rId10" Type="http://schemas.openxmlformats.org/officeDocument/2006/relationships/diagramLayout" Target="../diagrams/layout3.xml"/><Relationship Id="rId4" Type="http://schemas.openxmlformats.org/officeDocument/2006/relationships/notesSlide" Target="../notesSlides/notesSlide5.xml"/><Relationship Id="rId9" Type="http://schemas.openxmlformats.org/officeDocument/2006/relationships/diagramData" Target="../diagrams/data3.xml"/><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13"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23.jpeg"/><Relationship Id="rId17" Type="http://schemas.openxmlformats.org/officeDocument/2006/relationships/image" Target="../media/image12.png"/><Relationship Id="rId2" Type="http://schemas.openxmlformats.org/officeDocument/2006/relationships/audio" Target="../media/media8.m4a"/><Relationship Id="rId16" Type="http://schemas.openxmlformats.org/officeDocument/2006/relationships/image" Target="../media/image25.jpeg"/><Relationship Id="rId1" Type="http://schemas.microsoft.com/office/2007/relationships/media" Target="../media/media8.m4a"/><Relationship Id="rId6" Type="http://schemas.openxmlformats.org/officeDocument/2006/relationships/image" Target="../media/image22.jpeg"/><Relationship Id="rId11" Type="http://schemas.microsoft.com/office/2007/relationships/diagramDrawing" Target="../diagrams/drawing4.xml"/><Relationship Id="rId5" Type="http://schemas.openxmlformats.org/officeDocument/2006/relationships/audio" Target="../media/audio1.wav"/><Relationship Id="rId15" Type="http://schemas.microsoft.com/office/2007/relationships/hdphoto" Target="../media/hdphoto2.wdp"/><Relationship Id="rId10" Type="http://schemas.openxmlformats.org/officeDocument/2006/relationships/diagramColors" Target="../diagrams/colors4.xml"/><Relationship Id="rId4" Type="http://schemas.openxmlformats.org/officeDocument/2006/relationships/notesSlide" Target="../notesSlides/notesSlide6.xml"/><Relationship Id="rId9" Type="http://schemas.openxmlformats.org/officeDocument/2006/relationships/diagramQuickStyle" Target="../diagrams/quickStyle4.xml"/><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jpeg"/><Relationship Id="rId5" Type="http://schemas.openxmlformats.org/officeDocument/2006/relationships/audio" Target="../media/audio1.wav"/><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jpeg"/><Relationship Id="rId11" Type="http://schemas.microsoft.com/office/2007/relationships/diagramDrawing" Target="../diagrams/drawing5.xml"/><Relationship Id="rId5" Type="http://schemas.openxmlformats.org/officeDocument/2006/relationships/audio" Target="../media/audio1.wav"/><Relationship Id="rId10" Type="http://schemas.openxmlformats.org/officeDocument/2006/relationships/diagramColors" Target="../diagrams/colors5.xml"/><Relationship Id="rId4" Type="http://schemas.openxmlformats.org/officeDocument/2006/relationships/notesSlide" Target="../notesSlides/notesSlide8.xml"/><Relationship Id="rId9"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23B0AFB-FB66-4A41-936E-2C9561F69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1202" y="40313"/>
            <a:ext cx="8290798" cy="4329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B13EF5D8-12F6-475F-8F43-FD829EFD99F9}"/>
              </a:ext>
            </a:extLst>
          </p:cNvPr>
          <p:cNvSpPr txBox="1"/>
          <p:nvPr/>
        </p:nvSpPr>
        <p:spPr>
          <a:xfrm>
            <a:off x="1082072" y="4496446"/>
            <a:ext cx="10027855" cy="1277273"/>
          </a:xfrm>
          <a:prstGeom prst="rect">
            <a:avLst/>
          </a:prstGeom>
          <a:noFill/>
        </p:spPr>
        <p:txBody>
          <a:bodyPr wrap="square" rtlCol="0">
            <a:spAutoFit/>
          </a:bodyPr>
          <a:lstStyle/>
          <a:p>
            <a:pPr algn="ctr">
              <a:spcBef>
                <a:spcPts val="600"/>
              </a:spcBef>
            </a:pPr>
            <a:r>
              <a:rPr lang="de-DE" sz="3600" b="1">
                <a:latin typeface="+mj-lt"/>
                <a:ea typeface="Gadugi" panose="020B0502040204020203" pitchFamily="34" charset="0"/>
              </a:rPr>
              <a:t>An der Landrat-Gruber-Schule</a:t>
            </a:r>
          </a:p>
          <a:p>
            <a:pPr algn="ctr">
              <a:spcBef>
                <a:spcPts val="600"/>
              </a:spcBef>
            </a:pPr>
            <a:r>
              <a:rPr lang="de-DE" sz="3600" b="1">
                <a:latin typeface="+mj-lt"/>
                <a:ea typeface="Gadugi" panose="020B0502040204020203" pitchFamily="34" charset="0"/>
              </a:rPr>
              <a:t>Höheren Berufsfachschule für Sozialassistenz</a:t>
            </a:r>
          </a:p>
        </p:txBody>
      </p:sp>
      <p:pic>
        <p:nvPicPr>
          <p:cNvPr id="13" name="Grafik 12" descr="Ein Bild, das Text, Whiteboard enthält.&#10;&#10;Automatisch generierte Beschreibung">
            <a:extLst>
              <a:ext uri="{FF2B5EF4-FFF2-40B4-BE49-F238E27FC236}">
                <a16:creationId xmlns:a16="http://schemas.microsoft.com/office/drawing/2014/main" id="{E211C9F0-AD43-4CFB-829E-B184010977F3}"/>
              </a:ext>
            </a:extLst>
          </p:cNvPr>
          <p:cNvPicPr>
            <a:picLocks noChangeAspect="1"/>
          </p:cNvPicPr>
          <p:nvPr/>
        </p:nvPicPr>
        <p:blipFill rotWithShape="1">
          <a:blip r:embed="rId7"/>
          <a:srcRect t="17124" b="15555"/>
          <a:stretch/>
        </p:blipFill>
        <p:spPr>
          <a:xfrm>
            <a:off x="250030" y="1315247"/>
            <a:ext cx="3588417" cy="2485788"/>
          </a:xfrm>
          <a:prstGeom prst="rect">
            <a:avLst/>
          </a:prstGeom>
        </p:spPr>
      </p:pic>
      <p:pic>
        <p:nvPicPr>
          <p:cNvPr id="15" name="Grafik 14">
            <a:extLst>
              <a:ext uri="{FF2B5EF4-FFF2-40B4-BE49-F238E27FC236}">
                <a16:creationId xmlns:a16="http://schemas.microsoft.com/office/drawing/2014/main" id="{6912C6D2-53BF-43DB-B17D-E8F27DAC53EE}"/>
              </a:ext>
            </a:extLst>
          </p:cNvPr>
          <p:cNvPicPr>
            <a:picLocks noChangeAspect="1"/>
          </p:cNvPicPr>
          <p:nvPr/>
        </p:nvPicPr>
        <p:blipFill>
          <a:blip r:embed="rId8"/>
          <a:stretch>
            <a:fillRect/>
          </a:stretch>
        </p:blipFill>
        <p:spPr>
          <a:xfrm>
            <a:off x="3090410" y="5900845"/>
            <a:ext cx="6011177" cy="957155"/>
          </a:xfrm>
          <a:prstGeom prst="rect">
            <a:avLst/>
          </a:prstGeom>
        </p:spPr>
      </p:pic>
      <p:pic>
        <p:nvPicPr>
          <p:cNvPr id="4" name="Sound aufgezeichnet">
            <a:hlinkClick r:id="" action="ppaction://media"/>
            <a:extLst>
              <a:ext uri="{FF2B5EF4-FFF2-40B4-BE49-F238E27FC236}">
                <a16:creationId xmlns:a16="http://schemas.microsoft.com/office/drawing/2014/main" id="{FDA72EDA-E02E-466F-90E3-B3C0F2CAE4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77757654"/>
      </p:ext>
    </p:extLst>
  </p:cSld>
  <p:clrMapOvr>
    <a:masterClrMapping/>
  </p:clrMapOvr>
  <mc:AlternateContent xmlns:mc="http://schemas.openxmlformats.org/markup-compatibility/2006">
    <mc:Choice xmlns:p14="http://schemas.microsoft.com/office/powerpoint/2010/main" Requires="p14">
      <p:transition p14:dur="250" advClick="0" advTm="43000">
        <p:sndAc>
          <p:stSnd>
            <p:snd r:embed="rId5" name="camera.wav"/>
          </p:stSnd>
        </p:sndAc>
      </p:transition>
    </mc:Choice>
    <mc:Fallback>
      <p:transition advClick="0" advTm="43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935" y="666937"/>
            <a:ext cx="8911687" cy="606813"/>
          </a:xfrm>
        </p:spPr>
        <p:txBody>
          <a:bodyPr>
            <a:normAutofit fontScale="90000"/>
          </a:bodyPr>
          <a:lstStyle/>
          <a:p>
            <a:r>
              <a:rPr lang="de-DE"/>
              <a:t>3. Aufnahmevoraussetzungen</a:t>
            </a:r>
          </a:p>
        </p:txBody>
      </p:sp>
      <p:sp>
        <p:nvSpPr>
          <p:cNvPr id="3" name="Inhaltsplatzhalter 2"/>
          <p:cNvSpPr>
            <a:spLocks noGrp="1"/>
          </p:cNvSpPr>
          <p:nvPr>
            <p:ph idx="1"/>
          </p:nvPr>
        </p:nvSpPr>
        <p:spPr>
          <a:xfrm>
            <a:off x="2589212"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10</a:t>
            </a:fld>
            <a:endParaRPr lang="en-US"/>
          </a:p>
        </p:txBody>
      </p:sp>
      <p:sp>
        <p:nvSpPr>
          <p:cNvPr id="9" name="Inhaltsplatzhalter 2">
            <a:extLst>
              <a:ext uri="{FF2B5EF4-FFF2-40B4-BE49-F238E27FC236}">
                <a16:creationId xmlns:a16="http://schemas.microsoft.com/office/drawing/2014/main" id="{E35BB87B-BBF3-4DBF-878F-611242EC2634}"/>
              </a:ext>
            </a:extLst>
          </p:cNvPr>
          <p:cNvSpPr txBox="1">
            <a:spLocks/>
          </p:cNvSpPr>
          <p:nvPr/>
        </p:nvSpPr>
        <p:spPr>
          <a:xfrm>
            <a:off x="1814922" y="1413105"/>
            <a:ext cx="7787866" cy="448686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de-DE" sz="2400" b="1">
                <a:latin typeface="+mj-lt"/>
                <a:ea typeface="Gadugi" panose="020B0502040204020203" pitchFamily="34" charset="0"/>
              </a:rPr>
              <a:t>Mittlerer Bildungsabschluss</a:t>
            </a:r>
          </a:p>
          <a:p>
            <a:r>
              <a:rPr lang="de-DE" sz="2400">
                <a:latin typeface="+mj-lt"/>
                <a:ea typeface="Gadugi" panose="020B0502040204020203" pitchFamily="34" charset="0"/>
              </a:rPr>
              <a:t>Deutsch, Mathe &amp; Englisch </a:t>
            </a:r>
            <a:r>
              <a:rPr lang="de-DE" sz="2400" b="1">
                <a:latin typeface="+mj-lt"/>
                <a:ea typeface="Gadugi" panose="020B0502040204020203" pitchFamily="34" charset="0"/>
              </a:rPr>
              <a:t>mind. Noten 3, 3 &amp; 4</a:t>
            </a:r>
          </a:p>
          <a:p>
            <a:r>
              <a:rPr lang="de-DE" sz="2400">
                <a:latin typeface="+mj-lt"/>
                <a:ea typeface="Gadugi" panose="020B0502040204020203" pitchFamily="34" charset="0"/>
              </a:rPr>
              <a:t>Aufgenommen wird, wer zum 30. April </a:t>
            </a:r>
            <a:r>
              <a:rPr lang="de-DE" sz="2400" b="1">
                <a:latin typeface="+mj-lt"/>
                <a:ea typeface="Gadugi" panose="020B0502040204020203" pitchFamily="34" charset="0"/>
              </a:rPr>
              <a:t>das 23. Lebensjahr noch nicht vollendet</a:t>
            </a:r>
            <a:r>
              <a:rPr lang="de-DE" sz="2400">
                <a:latin typeface="+mj-lt"/>
                <a:ea typeface="Gadugi" panose="020B0502040204020203" pitchFamily="34" charset="0"/>
              </a:rPr>
              <a:t> hat.</a:t>
            </a:r>
          </a:p>
          <a:p>
            <a:r>
              <a:rPr lang="de-DE" sz="2400" b="1">
                <a:latin typeface="+mj-lt"/>
                <a:ea typeface="Gadugi" panose="020B0502040204020203" pitchFamily="34" charset="0"/>
              </a:rPr>
              <a:t>Bewerbung</a:t>
            </a:r>
            <a:r>
              <a:rPr lang="de-DE" sz="2400">
                <a:latin typeface="+mj-lt"/>
                <a:ea typeface="Gadugi" panose="020B0502040204020203" pitchFamily="34" charset="0"/>
              </a:rPr>
              <a:t> </a:t>
            </a:r>
            <a:r>
              <a:rPr lang="de-DE" sz="2400" b="1">
                <a:latin typeface="+mj-lt"/>
                <a:ea typeface="Gadugi" panose="020B0502040204020203" pitchFamily="34" charset="0"/>
              </a:rPr>
              <a:t>bis 30. April </a:t>
            </a:r>
            <a:r>
              <a:rPr lang="de-DE" sz="2400">
                <a:latin typeface="+mj-lt"/>
                <a:ea typeface="Gadugi" panose="020B0502040204020203" pitchFamily="34" charset="0"/>
              </a:rPr>
              <a:t>inkl. </a:t>
            </a:r>
            <a:r>
              <a:rPr lang="de-DE" sz="2400" b="1">
                <a:latin typeface="+mj-lt"/>
                <a:ea typeface="Gadugi" panose="020B0502040204020203" pitchFamily="34" charset="0"/>
              </a:rPr>
              <a:t>Einverständniserklärung der Erziehungsberechtigten </a:t>
            </a:r>
            <a:r>
              <a:rPr lang="de-DE" sz="2400">
                <a:latin typeface="+mj-lt"/>
                <a:ea typeface="Gadugi" panose="020B0502040204020203" pitchFamily="34" charset="0"/>
              </a:rPr>
              <a:t>sowie eine </a:t>
            </a:r>
            <a:r>
              <a:rPr lang="de-DE" sz="2400" b="1">
                <a:latin typeface="+mj-lt"/>
                <a:ea typeface="Gadugi" panose="020B0502040204020203" pitchFamily="34" charset="0"/>
              </a:rPr>
              <a:t>Briefmarke</a:t>
            </a:r>
            <a:r>
              <a:rPr lang="de-DE" sz="2400">
                <a:latin typeface="+mj-lt"/>
                <a:ea typeface="Gadugi" panose="020B0502040204020203" pitchFamily="34" charset="0"/>
              </a:rPr>
              <a:t> für einen Standardbrief</a:t>
            </a:r>
          </a:p>
          <a:p>
            <a:r>
              <a:rPr lang="de-DE" sz="2400">
                <a:latin typeface="+mj-lt"/>
                <a:ea typeface="Gadugi" panose="020B0502040204020203" pitchFamily="34" charset="0"/>
              </a:rPr>
              <a:t>Auswahlverfahren: Bei Überschreiten der Kapazitätsgrenze</a:t>
            </a:r>
          </a:p>
          <a:p>
            <a:r>
              <a:rPr lang="de-DE" sz="2400" b="1">
                <a:latin typeface="+mj-lt"/>
                <a:ea typeface="Gadugi" panose="020B0502040204020203" pitchFamily="34" charset="0"/>
              </a:rPr>
              <a:t>Kosten</a:t>
            </a:r>
            <a:r>
              <a:rPr lang="de-DE" sz="2400">
                <a:latin typeface="+mj-lt"/>
                <a:ea typeface="Gadugi" panose="020B0502040204020203" pitchFamily="34" charset="0"/>
              </a:rPr>
              <a:t> der Ausbildung: Fachliteratur, Ausflüge, Studienfahrten </a:t>
            </a:r>
          </a:p>
        </p:txBody>
      </p:sp>
      <p:pic>
        <p:nvPicPr>
          <p:cNvPr id="22" name="Grafik 21">
            <a:extLst>
              <a:ext uri="{FF2B5EF4-FFF2-40B4-BE49-F238E27FC236}">
                <a16:creationId xmlns:a16="http://schemas.microsoft.com/office/drawing/2014/main" id="{E81CE152-FBB2-4D22-A76A-13E07737EBF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45152" y="672103"/>
            <a:ext cx="3333750" cy="2343150"/>
          </a:xfrm>
          <a:prstGeom prst="rect">
            <a:avLst/>
          </a:prstGeom>
        </p:spPr>
      </p:pic>
      <p:graphicFrame>
        <p:nvGraphicFramePr>
          <p:cNvPr id="24" name="Diagramm 23">
            <a:extLst>
              <a:ext uri="{FF2B5EF4-FFF2-40B4-BE49-F238E27FC236}">
                <a16:creationId xmlns:a16="http://schemas.microsoft.com/office/drawing/2014/main" id="{39B82A9D-A3CD-4A44-8ACE-CD8A7BD48F20}"/>
              </a:ext>
            </a:extLst>
          </p:cNvPr>
          <p:cNvGraphicFramePr/>
          <p:nvPr>
            <p:extLst>
              <p:ext uri="{D42A27DB-BD31-4B8C-83A1-F6EECF244321}">
                <p14:modId xmlns:p14="http://schemas.microsoft.com/office/powerpoint/2010/main" val="2002092681"/>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Sound aufgezeichnet">
            <a:hlinkClick r:id="" action="ppaction://media"/>
            <a:extLst>
              <a:ext uri="{FF2B5EF4-FFF2-40B4-BE49-F238E27FC236}">
                <a16:creationId xmlns:a16="http://schemas.microsoft.com/office/drawing/2014/main" id="{5F650D60-5B99-4820-8C38-B9CEAC86310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58202891"/>
      </p:ext>
    </p:extLst>
  </p:cSld>
  <p:clrMapOvr>
    <a:masterClrMapping/>
  </p:clrMapOvr>
  <mc:AlternateContent xmlns:mc="http://schemas.openxmlformats.org/markup-compatibility/2006">
    <mc:Choice xmlns:p14="http://schemas.microsoft.com/office/powerpoint/2010/main" Requires="p14">
      <p:transition p14:dur="250" advClick="0" advTm="46000">
        <p:sndAc>
          <p:stSnd>
            <p:snd r:embed="rId5" name="camera.wav"/>
          </p:stSnd>
        </p:sndAc>
      </p:transition>
    </mc:Choice>
    <mc:Fallback>
      <p:transition advClick="0" advTm="46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935" y="666937"/>
            <a:ext cx="9599075" cy="606813"/>
          </a:xfrm>
        </p:spPr>
        <p:txBody>
          <a:bodyPr>
            <a:normAutofit fontScale="90000"/>
          </a:bodyPr>
          <a:lstStyle/>
          <a:p>
            <a:r>
              <a:rPr lang="de-DE"/>
              <a:t>4. Ausbildung und Weiterbildungsmöglichkeiten</a:t>
            </a:r>
          </a:p>
        </p:txBody>
      </p:sp>
      <p:sp>
        <p:nvSpPr>
          <p:cNvPr id="3" name="Inhaltsplatzhalter 2"/>
          <p:cNvSpPr>
            <a:spLocks noGrp="1"/>
          </p:cNvSpPr>
          <p:nvPr>
            <p:ph idx="1"/>
          </p:nvPr>
        </p:nvSpPr>
        <p:spPr>
          <a:xfrm>
            <a:off x="2589212"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11</a:t>
            </a:fld>
            <a:endParaRPr lang="en-US"/>
          </a:p>
        </p:txBody>
      </p:sp>
      <p:sp>
        <p:nvSpPr>
          <p:cNvPr id="9" name="Inhaltsplatzhalter 2">
            <a:extLst>
              <a:ext uri="{FF2B5EF4-FFF2-40B4-BE49-F238E27FC236}">
                <a16:creationId xmlns:a16="http://schemas.microsoft.com/office/drawing/2014/main" id="{E35BB87B-BBF3-4DBF-878F-611242EC2634}"/>
              </a:ext>
            </a:extLst>
          </p:cNvPr>
          <p:cNvSpPr txBox="1">
            <a:spLocks/>
          </p:cNvSpPr>
          <p:nvPr/>
        </p:nvSpPr>
        <p:spPr>
          <a:xfrm>
            <a:off x="1718282" y="1472697"/>
            <a:ext cx="8059899" cy="46094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de-DE" altLang="de-DE" sz="2400">
                <a:latin typeface="Gadugi" panose="020B0502040204020203" pitchFamily="34" charset="0"/>
                <a:ea typeface="Gadugi" panose="020B0502040204020203" pitchFamily="34" charset="0"/>
              </a:rPr>
              <a:t>Ausbildungsdauer:	</a:t>
            </a:r>
          </a:p>
          <a:p>
            <a:pPr marL="0" indent="0">
              <a:buNone/>
            </a:pPr>
            <a:endParaRPr lang="de-DE" altLang="de-DE" sz="1200">
              <a:latin typeface="Gadugi" panose="020B0502040204020203" pitchFamily="34" charset="0"/>
              <a:ea typeface="Gadugi" panose="020B0502040204020203" pitchFamily="34" charset="0"/>
            </a:endParaRPr>
          </a:p>
          <a:p>
            <a:pPr marL="0" indent="0">
              <a:buNone/>
            </a:pPr>
            <a:r>
              <a:rPr lang="de-DE" altLang="de-DE" sz="2400" b="1">
                <a:latin typeface="Gadugi" panose="020B0502040204020203" pitchFamily="34" charset="0"/>
                <a:ea typeface="Gadugi" panose="020B0502040204020203" pitchFamily="34" charset="0"/>
              </a:rPr>
              <a:t>Erstes Jahr: </a:t>
            </a:r>
            <a:r>
              <a:rPr lang="de-DE" altLang="de-DE" sz="2400">
                <a:latin typeface="Gadugi" panose="020B0502040204020203" pitchFamily="34" charset="0"/>
                <a:ea typeface="Gadugi" panose="020B0502040204020203" pitchFamily="34" charset="0"/>
              </a:rPr>
              <a:t>Unterricht in Vollzeitform mit 2 Praktika</a:t>
            </a:r>
          </a:p>
          <a:p>
            <a:pPr marL="0" indent="0">
              <a:buNone/>
            </a:pPr>
            <a:r>
              <a:rPr lang="de-DE" altLang="de-DE" sz="2400">
                <a:latin typeface="Gadugi" panose="020B0502040204020203" pitchFamily="34" charset="0"/>
                <a:ea typeface="Gadugi" panose="020B0502040204020203" pitchFamily="34" charset="0"/>
              </a:rPr>
              <a:t>(4 Wochen in einer Kindertageseinrichtung, 3 – 6 Jahre, sowie 3 Wochen in einer sozialpflegerischen Einrichtung, z. B. im Pflegeheim)</a:t>
            </a:r>
            <a:br>
              <a:rPr lang="de-DE" altLang="de-DE" sz="2400">
                <a:latin typeface="Gadugi" panose="020B0502040204020203" pitchFamily="34" charset="0"/>
                <a:ea typeface="Gadugi" panose="020B0502040204020203" pitchFamily="34" charset="0"/>
              </a:rPr>
            </a:br>
            <a:endParaRPr lang="de-DE" altLang="de-DE" sz="2400">
              <a:latin typeface="Gadugi" panose="020B0502040204020203" pitchFamily="34" charset="0"/>
              <a:ea typeface="Gadugi" panose="020B0502040204020203" pitchFamily="34" charset="0"/>
            </a:endParaRPr>
          </a:p>
          <a:p>
            <a:pPr marL="0" indent="0">
              <a:buNone/>
            </a:pPr>
            <a:r>
              <a:rPr lang="de-DE" altLang="de-DE" sz="2400" b="1">
                <a:latin typeface="Gadugi" panose="020B0502040204020203" pitchFamily="34" charset="0"/>
                <a:ea typeface="Gadugi" panose="020B0502040204020203" pitchFamily="34" charset="0"/>
              </a:rPr>
              <a:t>Zweites Jahr: </a:t>
            </a:r>
            <a:r>
              <a:rPr lang="de-DE" altLang="de-DE" sz="2400">
                <a:latin typeface="Gadugi" panose="020B0502040204020203" pitchFamily="34" charset="0"/>
                <a:ea typeface="Gadugi" panose="020B0502040204020203" pitchFamily="34" charset="0"/>
              </a:rPr>
              <a:t>Unterricht in Teilzeitform (2 Tage) </a:t>
            </a:r>
          </a:p>
          <a:p>
            <a:pPr marL="0" indent="0">
              <a:buNone/>
            </a:pPr>
            <a:r>
              <a:rPr lang="de-DE" altLang="de-DE" sz="2400">
                <a:latin typeface="Gadugi" panose="020B0502040204020203" pitchFamily="34" charset="0"/>
                <a:ea typeface="Gadugi" panose="020B0502040204020203" pitchFamily="34" charset="0"/>
              </a:rPr>
              <a:t>sowie 3 Tage Ausbildung in einer Kindertageseinrichtung (3 – 6 Jahre, auf Antrag auch in einer Krippe 0 – 3 Jahre)</a:t>
            </a:r>
          </a:p>
          <a:p>
            <a:pPr marL="0" indent="0">
              <a:buNone/>
            </a:pPr>
            <a:endParaRPr lang="de-DE" sz="2400"/>
          </a:p>
        </p:txBody>
      </p:sp>
      <p:pic>
        <p:nvPicPr>
          <p:cNvPr id="15" name="Grafik 14">
            <a:extLst>
              <a:ext uri="{FF2B5EF4-FFF2-40B4-BE49-F238E27FC236}">
                <a16:creationId xmlns:a16="http://schemas.microsoft.com/office/drawing/2014/main" id="{52701F8E-2B43-4E22-B2DA-2B66603FFDA2}"/>
              </a:ext>
            </a:extLst>
          </p:cNvPr>
          <p:cNvPicPr>
            <a:picLocks noChangeAspect="1"/>
          </p:cNvPicPr>
          <p:nvPr/>
        </p:nvPicPr>
        <p:blipFill>
          <a:blip r:embed="rId6"/>
          <a:stretch>
            <a:fillRect/>
          </a:stretch>
        </p:blipFill>
        <p:spPr>
          <a:xfrm>
            <a:off x="4547419" y="1413105"/>
            <a:ext cx="1427422" cy="530025"/>
          </a:xfrm>
          <a:prstGeom prst="rect">
            <a:avLst/>
          </a:prstGeom>
        </p:spPr>
      </p:pic>
      <p:graphicFrame>
        <p:nvGraphicFramePr>
          <p:cNvPr id="19" name="Diagramm 18">
            <a:extLst>
              <a:ext uri="{FF2B5EF4-FFF2-40B4-BE49-F238E27FC236}">
                <a16:creationId xmlns:a16="http://schemas.microsoft.com/office/drawing/2014/main" id="{1E606BE7-B209-4091-A06B-CB2B83398A8E}"/>
              </a:ext>
            </a:extLst>
          </p:cNvPr>
          <p:cNvGraphicFramePr/>
          <p:nvPr>
            <p:extLst>
              <p:ext uri="{D42A27DB-BD31-4B8C-83A1-F6EECF244321}">
                <p14:modId xmlns:p14="http://schemas.microsoft.com/office/powerpoint/2010/main" val="3715769576"/>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Sound aufgezeichnet">
            <a:hlinkClick r:id="" action="ppaction://media"/>
            <a:extLst>
              <a:ext uri="{FF2B5EF4-FFF2-40B4-BE49-F238E27FC236}">
                <a16:creationId xmlns:a16="http://schemas.microsoft.com/office/drawing/2014/main" id="{7E7C159D-3787-49EA-9915-FB68B279172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57358050"/>
      </p:ext>
    </p:extLst>
  </p:cSld>
  <p:clrMapOvr>
    <a:masterClrMapping/>
  </p:clrMapOvr>
  <mc:AlternateContent xmlns:mc="http://schemas.openxmlformats.org/markup-compatibility/2006">
    <mc:Choice xmlns:p14="http://schemas.microsoft.com/office/powerpoint/2010/main" Requires="p14">
      <p:transition p14:dur="250" advClick="0" advTm="35000">
        <p:sndAc>
          <p:stSnd>
            <p:snd r:embed="rId5" name="camera.wav"/>
          </p:stSnd>
        </p:sndAc>
      </p:transition>
    </mc:Choice>
    <mc:Fallback>
      <p:transition advClick="0" advTm="35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935" y="666937"/>
            <a:ext cx="9599075" cy="606813"/>
          </a:xfrm>
        </p:spPr>
        <p:txBody>
          <a:bodyPr>
            <a:normAutofit fontScale="90000"/>
          </a:bodyPr>
          <a:lstStyle/>
          <a:p>
            <a:r>
              <a:rPr lang="de-DE"/>
              <a:t>4. Ausbildung und Weiterbildungsmöglichkeiten</a:t>
            </a:r>
          </a:p>
        </p:txBody>
      </p:sp>
      <p:sp>
        <p:nvSpPr>
          <p:cNvPr id="5" name="Foliennummernplatzhalter 4"/>
          <p:cNvSpPr>
            <a:spLocks noGrp="1"/>
          </p:cNvSpPr>
          <p:nvPr>
            <p:ph type="sldNum" sz="quarter" idx="12"/>
          </p:nvPr>
        </p:nvSpPr>
        <p:spPr/>
        <p:txBody>
          <a:bodyPr/>
          <a:lstStyle/>
          <a:p>
            <a:fld id="{D57F1E4F-1CFF-5643-939E-217C01CDF565}" type="slidenum">
              <a:rPr lang="en-US" smtClean="0"/>
              <a:pPr/>
              <a:t>12</a:t>
            </a:fld>
            <a:endParaRPr lang="en-US"/>
          </a:p>
        </p:txBody>
      </p:sp>
      <p:sp>
        <p:nvSpPr>
          <p:cNvPr id="9" name="Inhaltsplatzhalter 2">
            <a:extLst>
              <a:ext uri="{FF2B5EF4-FFF2-40B4-BE49-F238E27FC236}">
                <a16:creationId xmlns:a16="http://schemas.microsoft.com/office/drawing/2014/main" id="{E35BB87B-BBF3-4DBF-878F-611242EC2634}"/>
              </a:ext>
            </a:extLst>
          </p:cNvPr>
          <p:cNvSpPr txBox="1">
            <a:spLocks/>
          </p:cNvSpPr>
          <p:nvPr/>
        </p:nvSpPr>
        <p:spPr>
          <a:xfrm>
            <a:off x="851741" y="1514516"/>
            <a:ext cx="11340259" cy="44868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ð"/>
            </a:pPr>
            <a:r>
              <a:rPr lang="de-DE" altLang="de-DE" sz="2400" b="1">
                <a:latin typeface="+mj-lt"/>
                <a:ea typeface="Gadugi" panose="020B0502040204020203" pitchFamily="34" charset="0"/>
              </a:rPr>
              <a:t>Fachschule für Sozialpädagogik (2 </a:t>
            </a:r>
            <a:r>
              <a:rPr lang="de-DE" altLang="de-DE" sz="2400">
                <a:latin typeface="+mj-lt"/>
                <a:ea typeface="Gadugi" panose="020B0502040204020203" pitchFamily="34" charset="0"/>
              </a:rPr>
              <a:t>J. + 1 J. Berufspraktikum)   	  Abschluss:</a:t>
            </a:r>
            <a:r>
              <a:rPr lang="de-DE" altLang="de-DE" sz="2400" i="1">
                <a:latin typeface="+mj-lt"/>
                <a:ea typeface="Gadugi" panose="020B0502040204020203" pitchFamily="34" charset="0"/>
              </a:rPr>
              <a:t> </a:t>
            </a:r>
            <a:r>
              <a:rPr lang="de-DE" altLang="de-DE" sz="2400">
                <a:latin typeface="+mj-lt"/>
                <a:ea typeface="Gadugi" panose="020B0502040204020203" pitchFamily="34" charset="0"/>
              </a:rPr>
              <a:t>Staatlich anerkannte/r Erzieher/in</a:t>
            </a:r>
          </a:p>
          <a:p>
            <a:pPr>
              <a:buFont typeface="Wingdings" panose="05000000000000000000" pitchFamily="2" charset="2"/>
              <a:buChar char="ð"/>
            </a:pPr>
            <a:r>
              <a:rPr lang="de-DE" altLang="de-DE" sz="2400" b="1">
                <a:latin typeface="+mj-lt"/>
                <a:ea typeface="Gadugi" panose="020B0502040204020203" pitchFamily="34" charset="0"/>
              </a:rPr>
              <a:t>Fachoberschule</a:t>
            </a:r>
            <a:r>
              <a:rPr lang="de-DE" altLang="de-DE" sz="2400">
                <a:latin typeface="+mj-lt"/>
                <a:ea typeface="Gadugi" panose="020B0502040204020203" pitchFamily="34" charset="0"/>
              </a:rPr>
              <a:t>, </a:t>
            </a:r>
            <a:r>
              <a:rPr lang="de-DE" altLang="de-DE" sz="2400" i="1">
                <a:latin typeface="+mj-lt"/>
                <a:ea typeface="Gadugi" panose="020B0502040204020203" pitchFamily="34" charset="0"/>
              </a:rPr>
              <a:t>Fachrichtung Sozialwesen (1 Jahr) 				 Abschluss: Allgemeine Fachhochschulreife</a:t>
            </a:r>
          </a:p>
          <a:p>
            <a:pPr>
              <a:buFont typeface="Wingdings" panose="05000000000000000000" pitchFamily="2" charset="2"/>
              <a:buChar char="ð"/>
            </a:pPr>
            <a:r>
              <a:rPr lang="de-DE" altLang="de-DE" sz="2400" b="1" i="1">
                <a:latin typeface="+mj-lt"/>
                <a:ea typeface="Gadugi" panose="020B0502040204020203" pitchFamily="34" charset="0"/>
              </a:rPr>
              <a:t>Berufliches Gymnasium</a:t>
            </a:r>
            <a:r>
              <a:rPr lang="de-DE" altLang="de-DE" sz="2400" i="1">
                <a:latin typeface="+mj-lt"/>
                <a:ea typeface="Gadugi" panose="020B0502040204020203" pitchFamily="34" charset="0"/>
              </a:rPr>
              <a:t>, Fachrichtung Erziehungswissenschaften (3 Jahre) Abschluss: Allgemeine Hochschulreife </a:t>
            </a:r>
          </a:p>
          <a:p>
            <a:pPr>
              <a:buFont typeface="Wingdings" panose="05000000000000000000" pitchFamily="2" charset="2"/>
              <a:buChar char="ð"/>
            </a:pPr>
            <a:r>
              <a:rPr lang="de-DE" altLang="de-DE" sz="2400" b="1">
                <a:latin typeface="+mj-lt"/>
                <a:ea typeface="Gadugi" panose="020B0502040204020203" pitchFamily="34" charset="0"/>
              </a:rPr>
              <a:t>Fachschule für Sozialwirtschaft </a:t>
            </a:r>
            <a:r>
              <a:rPr lang="de-DE" altLang="de-DE" sz="2400">
                <a:latin typeface="+mj-lt"/>
                <a:ea typeface="Gadugi" panose="020B0502040204020203" pitchFamily="34" charset="0"/>
              </a:rPr>
              <a:t>(</a:t>
            </a:r>
            <a:r>
              <a:rPr lang="de-DE" altLang="de-DE" sz="2400" i="1">
                <a:latin typeface="+mj-lt"/>
                <a:ea typeface="Gadugi" panose="020B0502040204020203" pitchFamily="34" charset="0"/>
              </a:rPr>
              <a:t>3 Jahre) 								   Abschluss</a:t>
            </a:r>
            <a:r>
              <a:rPr lang="de-DE" altLang="de-DE" sz="2400">
                <a:latin typeface="+mj-lt"/>
                <a:ea typeface="Gadugi" panose="020B0502040204020203" pitchFamily="34" charset="0"/>
              </a:rPr>
              <a:t>: Heilerziehungspfleger/in</a:t>
            </a:r>
          </a:p>
          <a:p>
            <a:pPr>
              <a:buFont typeface="Wingdings" panose="05000000000000000000" pitchFamily="2" charset="2"/>
              <a:buChar char="ð"/>
            </a:pPr>
            <a:r>
              <a:rPr lang="de-DE" altLang="de-DE" sz="2400" b="1">
                <a:latin typeface="+mj-lt"/>
                <a:ea typeface="Gadugi" panose="020B0502040204020203" pitchFamily="34" charset="0"/>
              </a:rPr>
              <a:t>Zusatzkurse</a:t>
            </a:r>
            <a:r>
              <a:rPr lang="de-DE" altLang="de-DE" sz="2400">
                <a:latin typeface="+mj-lt"/>
                <a:ea typeface="Gadugi" panose="020B0502040204020203" pitchFamily="34" charset="0"/>
              </a:rPr>
              <a:t> zum </a:t>
            </a:r>
            <a:r>
              <a:rPr lang="de-DE" altLang="de-DE" sz="2400" i="1">
                <a:latin typeface="+mj-lt"/>
                <a:ea typeface="Gadugi" panose="020B0502040204020203" pitchFamily="34" charset="0"/>
              </a:rPr>
              <a:t>Erwerb der Fachhochschulreife 					               </a:t>
            </a:r>
            <a:r>
              <a:rPr lang="de-DE" altLang="de-DE" sz="2400">
                <a:latin typeface="+mj-lt"/>
                <a:ea typeface="Gadugi" panose="020B0502040204020203" pitchFamily="34" charset="0"/>
              </a:rPr>
              <a:t>im Rahmen der Ausbildung zum/zur Sozialassistent/in</a:t>
            </a:r>
          </a:p>
          <a:p>
            <a:endParaRPr lang="de-DE" sz="2400"/>
          </a:p>
          <a:p>
            <a:endParaRPr lang="de-DE" sz="2400" i="1">
              <a:effectLst>
                <a:outerShdw blurRad="38100" dist="38100" dir="2700000" algn="tl">
                  <a:srgbClr val="000000">
                    <a:alpha val="43137"/>
                  </a:srgbClr>
                </a:outerShdw>
              </a:effectLst>
            </a:endParaRPr>
          </a:p>
        </p:txBody>
      </p:sp>
      <p:graphicFrame>
        <p:nvGraphicFramePr>
          <p:cNvPr id="7" name="Diagramm 6">
            <a:extLst>
              <a:ext uri="{FF2B5EF4-FFF2-40B4-BE49-F238E27FC236}">
                <a16:creationId xmlns:a16="http://schemas.microsoft.com/office/drawing/2014/main" id="{9CC94E69-3925-40AF-9870-8B8C3CC88F4C}"/>
              </a:ext>
            </a:extLst>
          </p:cNvPr>
          <p:cNvGraphicFramePr/>
          <p:nvPr>
            <p:extLst>
              <p:ext uri="{D42A27DB-BD31-4B8C-83A1-F6EECF244321}">
                <p14:modId xmlns:p14="http://schemas.microsoft.com/office/powerpoint/2010/main" val="2772300485"/>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Grafik 14">
            <a:extLst>
              <a:ext uri="{FF2B5EF4-FFF2-40B4-BE49-F238E27FC236}">
                <a16:creationId xmlns:a16="http://schemas.microsoft.com/office/drawing/2014/main" id="{1DFF2307-850C-4458-8E4C-5F2BA1DFFDEE}"/>
              </a:ext>
            </a:extLst>
          </p:cNvPr>
          <p:cNvPicPr>
            <a:picLocks noChangeAspect="1"/>
          </p:cNvPicPr>
          <p:nvPr/>
        </p:nvPicPr>
        <p:blipFill>
          <a:blip r:embed="rId11">
            <a:clrChange>
              <a:clrFrom>
                <a:srgbClr val="FFFFFF"/>
              </a:clrFrom>
              <a:clrTo>
                <a:srgbClr val="FFFFFF">
                  <a:alpha val="0"/>
                </a:srgbClr>
              </a:clrTo>
            </a:clrChange>
            <a:duotone>
              <a:schemeClr val="accent2">
                <a:shade val="45000"/>
                <a:satMod val="135000"/>
              </a:schemeClr>
              <a:prstClr val="white"/>
            </a:duotone>
          </a:blip>
          <a:stretch>
            <a:fillRect/>
          </a:stretch>
        </p:blipFill>
        <p:spPr>
          <a:xfrm>
            <a:off x="9260573" y="3962507"/>
            <a:ext cx="2641617" cy="2038877"/>
          </a:xfrm>
          <a:prstGeom prst="rect">
            <a:avLst/>
          </a:prstGeom>
        </p:spPr>
      </p:pic>
      <p:pic>
        <p:nvPicPr>
          <p:cNvPr id="6" name="Sound aufgezeichnet">
            <a:hlinkClick r:id="" action="ppaction://media"/>
            <a:extLst>
              <a:ext uri="{FF2B5EF4-FFF2-40B4-BE49-F238E27FC236}">
                <a16:creationId xmlns:a16="http://schemas.microsoft.com/office/drawing/2014/main" id="{9C6175CA-AA73-45AC-8057-F356CCE33EB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1943035"/>
      </p:ext>
    </p:extLst>
  </p:cSld>
  <p:clrMapOvr>
    <a:masterClrMapping/>
  </p:clrMapOvr>
  <mc:AlternateContent xmlns:mc="http://schemas.openxmlformats.org/markup-compatibility/2006">
    <mc:Choice xmlns:p14="http://schemas.microsoft.com/office/powerpoint/2010/main" Requires="p14">
      <p:transition p14:dur="250" advClick="0" advTm="25000">
        <p:sndAc>
          <p:stSnd>
            <p:snd r:embed="rId5" name="camera.wav"/>
          </p:stSnd>
        </p:sndAc>
      </p:transition>
    </mc:Choice>
    <mc:Fallback>
      <p:transition advClick="0" advTm="25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89212"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13</a:t>
            </a:fld>
            <a:endParaRPr lang="en-US"/>
          </a:p>
        </p:txBody>
      </p:sp>
      <p:graphicFrame>
        <p:nvGraphicFramePr>
          <p:cNvPr id="8" name="Diagramm 7">
            <a:extLst>
              <a:ext uri="{FF2B5EF4-FFF2-40B4-BE49-F238E27FC236}">
                <a16:creationId xmlns:a16="http://schemas.microsoft.com/office/drawing/2014/main" id="{882CCCA9-EE66-4107-A4C5-3CD5CC8B9EDA}"/>
              </a:ext>
            </a:extLst>
          </p:cNvPr>
          <p:cNvGraphicFramePr/>
          <p:nvPr>
            <p:extLst>
              <p:ext uri="{D42A27DB-BD31-4B8C-83A1-F6EECF244321}">
                <p14:modId xmlns:p14="http://schemas.microsoft.com/office/powerpoint/2010/main" val="3324333483"/>
              </p:ext>
            </p:extLst>
          </p:nvPr>
        </p:nvGraphicFramePr>
        <p:xfrm>
          <a:off x="2278382" y="6082156"/>
          <a:ext cx="9226230" cy="5013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Grafik 9">
            <a:extLst>
              <a:ext uri="{FF2B5EF4-FFF2-40B4-BE49-F238E27FC236}">
                <a16:creationId xmlns:a16="http://schemas.microsoft.com/office/drawing/2014/main" id="{B6A2744B-2613-4474-AFBD-69D296CD85EB}"/>
              </a:ext>
            </a:extLst>
          </p:cNvPr>
          <p:cNvPicPr>
            <a:picLocks noChangeAspect="1"/>
          </p:cNvPicPr>
          <p:nvPr/>
        </p:nvPicPr>
        <p:blipFill rotWithShape="1">
          <a:blip r:embed="rId11">
            <a:clrChange>
              <a:clrFrom>
                <a:srgbClr val="FFFFFF"/>
              </a:clrFrom>
              <a:clrTo>
                <a:srgbClr val="FFFFFF">
                  <a:alpha val="0"/>
                </a:srgbClr>
              </a:clrTo>
            </a:clrChange>
            <a:extLst>
              <a:ext uri="{837473B0-CC2E-450A-ABE3-18F120FF3D39}">
                <a1611:picAttrSrcUrl xmlns:a1611="http://schemas.microsoft.com/office/drawing/2016/11/main" r:id="rId12"/>
              </a:ext>
            </a:extLst>
          </a:blip>
          <a:srcRect b="7633"/>
          <a:stretch/>
        </p:blipFill>
        <p:spPr>
          <a:xfrm>
            <a:off x="1207299" y="3146210"/>
            <a:ext cx="1171269" cy="1161452"/>
          </a:xfrm>
          <a:prstGeom prst="rect">
            <a:avLst/>
          </a:prstGeom>
        </p:spPr>
      </p:pic>
      <p:pic>
        <p:nvPicPr>
          <p:cNvPr id="2" name="Grafik 1">
            <a:extLst>
              <a:ext uri="{FF2B5EF4-FFF2-40B4-BE49-F238E27FC236}">
                <a16:creationId xmlns:a16="http://schemas.microsoft.com/office/drawing/2014/main" id="{006DFB96-96AC-4A54-9091-958002AFBECC}"/>
              </a:ext>
            </a:extLst>
          </p:cNvPr>
          <p:cNvPicPr>
            <a:picLocks noChangeAspect="1"/>
          </p:cNvPicPr>
          <p:nvPr/>
        </p:nvPicPr>
        <p:blipFill rotWithShape="1">
          <a:blip r:embed="rId13"/>
          <a:srcRect t="7618"/>
          <a:stretch/>
        </p:blipFill>
        <p:spPr>
          <a:xfrm>
            <a:off x="3092361" y="1413105"/>
            <a:ext cx="6756413" cy="4627662"/>
          </a:xfrm>
          <a:prstGeom prst="rect">
            <a:avLst/>
          </a:prstGeom>
        </p:spPr>
      </p:pic>
      <p:graphicFrame>
        <p:nvGraphicFramePr>
          <p:cNvPr id="4" name="Diagramm 3">
            <a:extLst>
              <a:ext uri="{FF2B5EF4-FFF2-40B4-BE49-F238E27FC236}">
                <a16:creationId xmlns:a16="http://schemas.microsoft.com/office/drawing/2014/main" id="{369A4EDB-13F2-4A87-B08B-2EE2D614F9FD}"/>
              </a:ext>
            </a:extLst>
          </p:cNvPr>
          <p:cNvGraphicFramePr/>
          <p:nvPr>
            <p:extLst>
              <p:ext uri="{D42A27DB-BD31-4B8C-83A1-F6EECF244321}">
                <p14:modId xmlns:p14="http://schemas.microsoft.com/office/powerpoint/2010/main" val="2772300485"/>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2" name="Titel 1">
            <a:extLst>
              <a:ext uri="{FF2B5EF4-FFF2-40B4-BE49-F238E27FC236}">
                <a16:creationId xmlns:a16="http://schemas.microsoft.com/office/drawing/2014/main" id="{C8C94057-54A3-46C1-80A4-5618ADA7E20C}"/>
              </a:ext>
            </a:extLst>
          </p:cNvPr>
          <p:cNvSpPr txBox="1">
            <a:spLocks/>
          </p:cNvSpPr>
          <p:nvPr/>
        </p:nvSpPr>
        <p:spPr>
          <a:xfrm>
            <a:off x="1792934" y="666937"/>
            <a:ext cx="9599075" cy="606813"/>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a:t>4. Stundenplanbeispiel Klasse 11</a:t>
            </a:r>
          </a:p>
        </p:txBody>
      </p:sp>
      <p:pic>
        <p:nvPicPr>
          <p:cNvPr id="7" name="Sound aufgezeichnet">
            <a:hlinkClick r:id="" action="ppaction://media"/>
            <a:extLst>
              <a:ext uri="{FF2B5EF4-FFF2-40B4-BE49-F238E27FC236}">
                <a16:creationId xmlns:a16="http://schemas.microsoft.com/office/drawing/2014/main" id="{8B0FA0BD-1DCE-4229-949B-C2722611AFA0}"/>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07682646"/>
      </p:ext>
    </p:extLst>
  </p:cSld>
  <p:clrMapOvr>
    <a:masterClrMapping/>
  </p:clrMapOvr>
  <mc:AlternateContent xmlns:mc="http://schemas.openxmlformats.org/markup-compatibility/2006">
    <mc:Choice xmlns:p14="http://schemas.microsoft.com/office/powerpoint/2010/main" Requires="p14">
      <p:transition p14:dur="250" advClick="0" advTm="56000">
        <p:sndAc>
          <p:stSnd>
            <p:snd r:embed="rId5" name="camera.wav"/>
          </p:stSnd>
        </p:sndAc>
      </p:transition>
    </mc:Choice>
    <mc:Fallback>
      <p:transition advClick="0" advTm="56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89212"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14</a:t>
            </a:fld>
            <a:endParaRPr lang="en-US"/>
          </a:p>
        </p:txBody>
      </p:sp>
      <p:pic>
        <p:nvPicPr>
          <p:cNvPr id="10" name="Grafik 9">
            <a:extLst>
              <a:ext uri="{FF2B5EF4-FFF2-40B4-BE49-F238E27FC236}">
                <a16:creationId xmlns:a16="http://schemas.microsoft.com/office/drawing/2014/main" id="{B6A2744B-2613-4474-AFBD-69D296CD85EB}"/>
              </a:ext>
            </a:extLst>
          </p:cNvPr>
          <p:cNvPicPr>
            <a:picLocks noChangeAspect="1"/>
          </p:cNvPicPr>
          <p:nvPr/>
        </p:nvPicPr>
        <p:blipFill rotWithShape="1">
          <a:blip r:embed="rId6">
            <a:clrChange>
              <a:clrFrom>
                <a:srgbClr val="FFFFFF"/>
              </a:clrFrom>
              <a:clrTo>
                <a:srgbClr val="FFFFFF">
                  <a:alpha val="0"/>
                </a:srgbClr>
              </a:clrTo>
            </a:clrChange>
            <a:extLst>
              <a:ext uri="{837473B0-CC2E-450A-ABE3-18F120FF3D39}">
                <a1611:picAttrSrcUrl xmlns:a1611="http://schemas.microsoft.com/office/drawing/2016/11/main" r:id="rId7"/>
              </a:ext>
            </a:extLst>
          </a:blip>
          <a:srcRect b="7633"/>
          <a:stretch/>
        </p:blipFill>
        <p:spPr>
          <a:xfrm>
            <a:off x="1207299" y="3177224"/>
            <a:ext cx="1171269" cy="1161452"/>
          </a:xfrm>
          <a:prstGeom prst="rect">
            <a:avLst/>
          </a:prstGeom>
        </p:spPr>
      </p:pic>
      <p:pic>
        <p:nvPicPr>
          <p:cNvPr id="4" name="Grafik 3">
            <a:extLst>
              <a:ext uri="{FF2B5EF4-FFF2-40B4-BE49-F238E27FC236}">
                <a16:creationId xmlns:a16="http://schemas.microsoft.com/office/drawing/2014/main" id="{2D7BA332-FB8E-4BA1-A3F7-4C274A435ED1}"/>
              </a:ext>
            </a:extLst>
          </p:cNvPr>
          <p:cNvPicPr>
            <a:picLocks noChangeAspect="1"/>
          </p:cNvPicPr>
          <p:nvPr/>
        </p:nvPicPr>
        <p:blipFill>
          <a:blip r:embed="rId8"/>
          <a:stretch>
            <a:fillRect/>
          </a:stretch>
        </p:blipFill>
        <p:spPr>
          <a:xfrm>
            <a:off x="3092363" y="1413105"/>
            <a:ext cx="6865605" cy="4759627"/>
          </a:xfrm>
          <a:prstGeom prst="rect">
            <a:avLst/>
          </a:prstGeom>
        </p:spPr>
      </p:pic>
      <p:graphicFrame>
        <p:nvGraphicFramePr>
          <p:cNvPr id="6" name="Diagramm 5">
            <a:extLst>
              <a:ext uri="{FF2B5EF4-FFF2-40B4-BE49-F238E27FC236}">
                <a16:creationId xmlns:a16="http://schemas.microsoft.com/office/drawing/2014/main" id="{7B17CC9A-1E8F-4526-B4E6-01F2DDA5B399}"/>
              </a:ext>
            </a:extLst>
          </p:cNvPr>
          <p:cNvGraphicFramePr/>
          <p:nvPr>
            <p:extLst>
              <p:ext uri="{D42A27DB-BD31-4B8C-83A1-F6EECF244321}">
                <p14:modId xmlns:p14="http://schemas.microsoft.com/office/powerpoint/2010/main" val="2772300485"/>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Titel 1">
            <a:extLst>
              <a:ext uri="{FF2B5EF4-FFF2-40B4-BE49-F238E27FC236}">
                <a16:creationId xmlns:a16="http://schemas.microsoft.com/office/drawing/2014/main" id="{F92566CE-FCFD-45CD-8E09-93EBD4CB7ED2}"/>
              </a:ext>
            </a:extLst>
          </p:cNvPr>
          <p:cNvSpPr>
            <a:spLocks noGrp="1"/>
          </p:cNvSpPr>
          <p:nvPr>
            <p:ph type="title"/>
          </p:nvPr>
        </p:nvSpPr>
        <p:spPr>
          <a:xfrm>
            <a:off x="1792934" y="666937"/>
            <a:ext cx="9599075" cy="606813"/>
          </a:xfrm>
        </p:spPr>
        <p:txBody>
          <a:bodyPr>
            <a:normAutofit fontScale="90000"/>
          </a:bodyPr>
          <a:lstStyle/>
          <a:p>
            <a:r>
              <a:rPr lang="de-DE"/>
              <a:t>4. Stundenplanbeispiel Klasse 12</a:t>
            </a:r>
          </a:p>
        </p:txBody>
      </p:sp>
      <p:pic>
        <p:nvPicPr>
          <p:cNvPr id="2" name="Sound aufgezeichnet">
            <a:hlinkClick r:id="" action="ppaction://media"/>
            <a:extLst>
              <a:ext uri="{FF2B5EF4-FFF2-40B4-BE49-F238E27FC236}">
                <a16:creationId xmlns:a16="http://schemas.microsoft.com/office/drawing/2014/main" id="{7CB851BF-48FC-45B3-B8DF-58EB58B9553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09109341"/>
      </p:ext>
    </p:extLst>
  </p:cSld>
  <p:clrMapOvr>
    <a:masterClrMapping/>
  </p:clrMapOvr>
  <mc:AlternateContent xmlns:mc="http://schemas.openxmlformats.org/markup-compatibility/2006">
    <mc:Choice xmlns:p14="http://schemas.microsoft.com/office/powerpoint/2010/main" Requires="p14">
      <p:transition p14:dur="250" advClick="0" advTm="39000">
        <p:sndAc>
          <p:stSnd>
            <p:snd r:embed="rId5" name="camera.wav"/>
          </p:stSnd>
        </p:sndAc>
      </p:transition>
    </mc:Choice>
    <mc:Fallback>
      <p:transition advClick="0" advTm="39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p>
            <a:fld id="{D57F1E4F-1CFF-5643-939E-217C01CDF565}" type="slidenum">
              <a:rPr lang="en-US" smtClean="0"/>
              <a:pPr/>
              <a:t>15</a:t>
            </a:fld>
            <a:endParaRPr lang="en-US"/>
          </a:p>
        </p:txBody>
      </p:sp>
      <p:sp>
        <p:nvSpPr>
          <p:cNvPr id="8" name="Titel 1">
            <a:extLst>
              <a:ext uri="{FF2B5EF4-FFF2-40B4-BE49-F238E27FC236}">
                <a16:creationId xmlns:a16="http://schemas.microsoft.com/office/drawing/2014/main" id="{69051479-F6B3-424F-8CCA-4EA101104A83}"/>
              </a:ext>
            </a:extLst>
          </p:cNvPr>
          <p:cNvSpPr>
            <a:spLocks noGrp="1"/>
          </p:cNvSpPr>
          <p:nvPr>
            <p:ph type="title"/>
          </p:nvPr>
        </p:nvSpPr>
        <p:spPr>
          <a:xfrm>
            <a:off x="1792935" y="666938"/>
            <a:ext cx="8911687" cy="1377993"/>
          </a:xfrm>
        </p:spPr>
        <p:txBody>
          <a:bodyPr>
            <a:normAutofit fontScale="90000"/>
          </a:bodyPr>
          <a:lstStyle/>
          <a:p>
            <a:r>
              <a:rPr lang="de-DE"/>
              <a:t>5. Offene Fragen</a:t>
            </a:r>
            <a:br>
              <a:rPr lang="de-DE"/>
            </a:br>
            <a:br>
              <a:rPr lang="de-DE"/>
            </a:br>
            <a:br>
              <a:rPr lang="de-DE"/>
            </a:br>
            <a:br>
              <a:rPr lang="de-DE"/>
            </a:br>
            <a:r>
              <a:rPr lang="de-DE"/>
              <a:t>Sie erreichen uns unter der E-Mail-Adresse:</a:t>
            </a:r>
            <a:br>
              <a:rPr lang="de-DE"/>
            </a:br>
            <a:r>
              <a:rPr lang="de-DE">
                <a:solidFill>
                  <a:schemeClr val="tx1"/>
                </a:solidFill>
                <a:hlinkClick r:id="rId6">
                  <a:extLst>
                    <a:ext uri="{A12FA001-AC4F-418D-AE19-62706E023703}">
                      <ahyp:hlinkClr xmlns:ahyp="http://schemas.microsoft.com/office/drawing/2018/hyperlinkcolor" val="tx"/>
                    </a:ext>
                  </a:extLst>
                </a:hlinkClick>
              </a:rPr>
              <a:t>b.schulze@lgs-di.de</a:t>
            </a:r>
            <a:br>
              <a:rPr lang="de-DE">
                <a:solidFill>
                  <a:schemeClr val="tx1"/>
                </a:solidFill>
              </a:rPr>
            </a:br>
            <a:r>
              <a:rPr lang="de-DE">
                <a:solidFill>
                  <a:schemeClr val="tx1"/>
                </a:solidFill>
              </a:rPr>
              <a:t>m.voester@lgs-di.de</a:t>
            </a:r>
          </a:p>
        </p:txBody>
      </p:sp>
      <p:pic>
        <p:nvPicPr>
          <p:cNvPr id="3" name="Grafik 2">
            <a:extLst>
              <a:ext uri="{FF2B5EF4-FFF2-40B4-BE49-F238E27FC236}">
                <a16:creationId xmlns:a16="http://schemas.microsoft.com/office/drawing/2014/main" id="{C63EFA9A-F57D-4597-8C18-2A9368580216}"/>
              </a:ext>
            </a:extLst>
          </p:cNvPr>
          <p:cNvPicPr>
            <a:picLocks noChangeAspect="1"/>
          </p:cNvPicPr>
          <p:nvPr/>
        </p:nvPicPr>
        <p:blipFill>
          <a:blip r:embed="rId7"/>
          <a:stretch>
            <a:fillRect/>
          </a:stretch>
        </p:blipFill>
        <p:spPr>
          <a:xfrm>
            <a:off x="3090410" y="5900845"/>
            <a:ext cx="6011177" cy="957155"/>
          </a:xfrm>
          <a:prstGeom prst="rect">
            <a:avLst/>
          </a:prstGeom>
        </p:spPr>
      </p:pic>
      <p:pic>
        <p:nvPicPr>
          <p:cNvPr id="9" name="Bild 1" descr="Comic Fragezeichen Mit Gedankenblase Stock Vektor Art und mehr Bilder von  ClipArt - iStock">
            <a:extLst>
              <a:ext uri="{FF2B5EF4-FFF2-40B4-BE49-F238E27FC236}">
                <a16:creationId xmlns:a16="http://schemas.microsoft.com/office/drawing/2014/main" id="{AE3D12F4-D192-499B-90E3-CE4CD7C67C6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353396" y="666938"/>
            <a:ext cx="2244437" cy="1893382"/>
          </a:xfrm>
          <a:prstGeom prst="rect">
            <a:avLst/>
          </a:prstGeom>
          <a:noFill/>
          <a:ln>
            <a:noFill/>
          </a:ln>
        </p:spPr>
      </p:pic>
      <p:pic>
        <p:nvPicPr>
          <p:cNvPr id="4" name="Sound aufgezeichnet">
            <a:hlinkClick r:id="" action="ppaction://media"/>
            <a:extLst>
              <a:ext uri="{FF2B5EF4-FFF2-40B4-BE49-F238E27FC236}">
                <a16:creationId xmlns:a16="http://schemas.microsoft.com/office/drawing/2014/main" id="{60452E11-40DF-4ADD-A5B0-D48E732B56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65862205"/>
      </p:ext>
    </p:extLst>
  </p:cSld>
  <p:clrMapOvr>
    <a:masterClrMapping/>
  </p:clrMapOvr>
  <mc:AlternateContent xmlns:mc="http://schemas.openxmlformats.org/markup-compatibility/2006">
    <mc:Choice xmlns:p14="http://schemas.microsoft.com/office/powerpoint/2010/main" Requires="p14">
      <p:transition p14:dur="250" advClick="0" advTm="19000">
        <p:sndAc>
          <p:stSnd>
            <p:snd r:embed="rId5" name="camera.wav"/>
          </p:stSnd>
        </p:sndAc>
      </p:transition>
    </mc:Choice>
    <mc:Fallback>
      <p:transition advClick="0" advTm="19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77DB37-803C-443F-A029-CA42521F22CB}"/>
              </a:ext>
            </a:extLst>
          </p:cNvPr>
          <p:cNvSpPr>
            <a:spLocks noGrp="1"/>
          </p:cNvSpPr>
          <p:nvPr>
            <p:ph type="title"/>
          </p:nvPr>
        </p:nvSpPr>
        <p:spPr>
          <a:xfrm>
            <a:off x="4397428" y="1990455"/>
            <a:ext cx="3074279" cy="1280890"/>
          </a:xfrm>
        </p:spPr>
        <p:txBody>
          <a:bodyPr/>
          <a:lstStyle/>
          <a:p>
            <a:pPr algn="ctr"/>
            <a:r>
              <a:rPr lang="de-DE"/>
              <a:t>Lehrerteam</a:t>
            </a:r>
          </a:p>
        </p:txBody>
      </p:sp>
      <p:sp>
        <p:nvSpPr>
          <p:cNvPr id="4" name="Datumsplatzhalter 3">
            <a:extLst>
              <a:ext uri="{FF2B5EF4-FFF2-40B4-BE49-F238E27FC236}">
                <a16:creationId xmlns:a16="http://schemas.microsoft.com/office/drawing/2014/main" id="{232C4824-06B1-421B-96D7-C16DF2AABFD0}"/>
              </a:ext>
            </a:extLst>
          </p:cNvPr>
          <p:cNvSpPr>
            <a:spLocks noGrp="1"/>
          </p:cNvSpPr>
          <p:nvPr>
            <p:ph type="dt" sz="half" idx="10"/>
          </p:nvPr>
        </p:nvSpPr>
        <p:spPr/>
        <p:txBody>
          <a:bodyPr/>
          <a:lstStyle/>
          <a:p>
            <a:fld id="{38C7C924-0BD3-4001-914E-1730F7A4E463}" type="datetime4">
              <a:rPr lang="de-DE" smtClean="0"/>
              <a:pPr/>
              <a:t>10. Februar 2021</a:t>
            </a:fld>
            <a:endParaRPr lang="en-US"/>
          </a:p>
        </p:txBody>
      </p:sp>
      <p:sp>
        <p:nvSpPr>
          <p:cNvPr id="5" name="Foliennummernplatzhalter 4">
            <a:extLst>
              <a:ext uri="{FF2B5EF4-FFF2-40B4-BE49-F238E27FC236}">
                <a16:creationId xmlns:a16="http://schemas.microsoft.com/office/drawing/2014/main" id="{CCC9CD10-23DF-4E2B-A58A-8970BFEB1B93}"/>
              </a:ext>
            </a:extLst>
          </p:cNvPr>
          <p:cNvSpPr>
            <a:spLocks noGrp="1"/>
          </p:cNvSpPr>
          <p:nvPr>
            <p:ph type="sldNum" sz="quarter" idx="12"/>
          </p:nvPr>
        </p:nvSpPr>
        <p:spPr/>
        <p:txBody>
          <a:bodyPr/>
          <a:lstStyle/>
          <a:p>
            <a:fld id="{D57F1E4F-1CFF-5643-939E-217C01CDF565}" type="slidenum">
              <a:rPr lang="en-US" smtClean="0"/>
              <a:pPr/>
              <a:t>2</a:t>
            </a:fld>
            <a:endParaRPr lang="en-US"/>
          </a:p>
        </p:txBody>
      </p:sp>
      <p:pic>
        <p:nvPicPr>
          <p:cNvPr id="9" name="Inhaltsplatzhalter 8" descr="Ein Bild, das Person enthält.&#10;&#10;Automatisch generierte Beschreibung">
            <a:extLst>
              <a:ext uri="{FF2B5EF4-FFF2-40B4-BE49-F238E27FC236}">
                <a16:creationId xmlns:a16="http://schemas.microsoft.com/office/drawing/2014/main" id="{B40942F4-D109-4B17-B8CF-7262DBBAF103}"/>
              </a:ext>
            </a:extLst>
          </p:cNvPr>
          <p:cNvPicPr>
            <a:picLocks noGrp="1" noChangeAspect="1"/>
          </p:cNvPicPr>
          <p:nvPr>
            <p:ph idx="1"/>
          </p:nvPr>
        </p:nvPicPr>
        <p:blipFill rotWithShape="1">
          <a:blip r:embed="rId7"/>
          <a:srcRect t="5934" r="7899"/>
          <a:stretch/>
        </p:blipFill>
        <p:spPr>
          <a:xfrm>
            <a:off x="1921094" y="840143"/>
            <a:ext cx="2083347" cy="2837054"/>
          </a:xfrm>
        </p:spPr>
      </p:pic>
      <p:pic>
        <p:nvPicPr>
          <p:cNvPr id="3" name="Sound aufgezeichnet">
            <a:hlinkClick r:id="" action="ppaction://media"/>
            <a:extLst>
              <a:ext uri="{FF2B5EF4-FFF2-40B4-BE49-F238E27FC236}">
                <a16:creationId xmlns:a16="http://schemas.microsoft.com/office/drawing/2014/main" id="{55534258-E049-49F6-B706-2FD4C64903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Sound aufgezeichnet">
            <a:hlinkClick r:id="" action="ppaction://media"/>
            <a:extLst>
              <a:ext uri="{FF2B5EF4-FFF2-40B4-BE49-F238E27FC236}">
                <a16:creationId xmlns:a16="http://schemas.microsoft.com/office/drawing/2014/main" id="{4D4E8448-3244-44B9-BB4F-FB94E50EE1E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pic>
        <p:nvPicPr>
          <p:cNvPr id="11" name="Grafik 10" descr="Ein Bild, das Text, Person, drinnen, Bilderrahmen enthält.&#10;&#10;Automatisch generierte Beschreibung">
            <a:extLst>
              <a:ext uri="{FF2B5EF4-FFF2-40B4-BE49-F238E27FC236}">
                <a16:creationId xmlns:a16="http://schemas.microsoft.com/office/drawing/2014/main" id="{0EDD926B-C91B-4558-9E59-91A44B126AD9}"/>
              </a:ext>
            </a:extLst>
          </p:cNvPr>
          <p:cNvPicPr>
            <a:picLocks noChangeAspect="1"/>
          </p:cNvPicPr>
          <p:nvPr/>
        </p:nvPicPr>
        <p:blipFill rotWithShape="1">
          <a:blip r:embed="rId9"/>
          <a:srcRect l="6418" t="8733" r="5664" b="6114"/>
          <a:stretch/>
        </p:blipFill>
        <p:spPr>
          <a:xfrm rot="16200000">
            <a:off x="8355730" y="141886"/>
            <a:ext cx="2380590" cy="3074277"/>
          </a:xfrm>
          <a:prstGeom prst="rect">
            <a:avLst/>
          </a:prstGeom>
        </p:spPr>
      </p:pic>
      <p:pic>
        <p:nvPicPr>
          <p:cNvPr id="13" name="Grafik 12" descr="Ein Bild, das Text, Person, Schlips, Mann enthält.&#10;&#10;Automatisch generierte Beschreibung">
            <a:extLst>
              <a:ext uri="{FF2B5EF4-FFF2-40B4-BE49-F238E27FC236}">
                <a16:creationId xmlns:a16="http://schemas.microsoft.com/office/drawing/2014/main" id="{A0EFB350-5A0B-498A-98A9-3198DD2F6C18}"/>
              </a:ext>
            </a:extLst>
          </p:cNvPr>
          <p:cNvPicPr>
            <a:picLocks noChangeAspect="1"/>
          </p:cNvPicPr>
          <p:nvPr/>
        </p:nvPicPr>
        <p:blipFill rotWithShape="1">
          <a:blip r:embed="rId10"/>
          <a:srcRect l="12961" r="13709" b="9753"/>
          <a:stretch/>
        </p:blipFill>
        <p:spPr>
          <a:xfrm>
            <a:off x="7346731" y="3054482"/>
            <a:ext cx="1844566" cy="3026766"/>
          </a:xfrm>
          <a:prstGeom prst="rect">
            <a:avLst/>
          </a:prstGeom>
        </p:spPr>
      </p:pic>
      <p:pic>
        <p:nvPicPr>
          <p:cNvPr id="15" name="Grafik 14" descr="Ein Bild, das Gras, draußen, Baum, Person enthält.&#10;&#10;Automatisch generierte Beschreibung">
            <a:extLst>
              <a:ext uri="{FF2B5EF4-FFF2-40B4-BE49-F238E27FC236}">
                <a16:creationId xmlns:a16="http://schemas.microsoft.com/office/drawing/2014/main" id="{E22991BF-F5AD-43D9-98DE-1EBCD3E04832}"/>
              </a:ext>
            </a:extLst>
          </p:cNvPr>
          <p:cNvPicPr>
            <a:picLocks noChangeAspect="1"/>
          </p:cNvPicPr>
          <p:nvPr/>
        </p:nvPicPr>
        <p:blipFill rotWithShape="1">
          <a:blip r:embed="rId11"/>
          <a:srcRect l="12298" t="22004" r="25990" b="12644"/>
          <a:stretch/>
        </p:blipFill>
        <p:spPr>
          <a:xfrm>
            <a:off x="1132859" y="3714173"/>
            <a:ext cx="1711267" cy="2416264"/>
          </a:xfrm>
          <a:prstGeom prst="rect">
            <a:avLst/>
          </a:prstGeom>
        </p:spPr>
      </p:pic>
      <p:sp>
        <p:nvSpPr>
          <p:cNvPr id="16" name="Textfeld 15">
            <a:extLst>
              <a:ext uri="{FF2B5EF4-FFF2-40B4-BE49-F238E27FC236}">
                <a16:creationId xmlns:a16="http://schemas.microsoft.com/office/drawing/2014/main" id="{2493A137-F9B7-461A-8AB4-497F3522D133}"/>
              </a:ext>
            </a:extLst>
          </p:cNvPr>
          <p:cNvSpPr txBox="1"/>
          <p:nvPr/>
        </p:nvSpPr>
        <p:spPr>
          <a:xfrm>
            <a:off x="4193628" y="970344"/>
            <a:ext cx="1902372" cy="646331"/>
          </a:xfrm>
          <a:prstGeom prst="rect">
            <a:avLst/>
          </a:prstGeom>
          <a:noFill/>
        </p:spPr>
        <p:txBody>
          <a:bodyPr wrap="square" rtlCol="0">
            <a:spAutoFit/>
          </a:bodyPr>
          <a:lstStyle/>
          <a:p>
            <a:r>
              <a:rPr lang="de-DE"/>
              <a:t>Brigitte Schulze</a:t>
            </a:r>
          </a:p>
          <a:p>
            <a:r>
              <a:rPr lang="de-DE"/>
              <a:t>Koordinatorin</a:t>
            </a:r>
          </a:p>
        </p:txBody>
      </p:sp>
      <p:sp>
        <p:nvSpPr>
          <p:cNvPr id="17" name="Textfeld 16">
            <a:extLst>
              <a:ext uri="{FF2B5EF4-FFF2-40B4-BE49-F238E27FC236}">
                <a16:creationId xmlns:a16="http://schemas.microsoft.com/office/drawing/2014/main" id="{84BB1DF1-E26F-4404-8DE7-FCDFF28C5736}"/>
              </a:ext>
            </a:extLst>
          </p:cNvPr>
          <p:cNvSpPr txBox="1"/>
          <p:nvPr/>
        </p:nvSpPr>
        <p:spPr>
          <a:xfrm>
            <a:off x="2905099" y="4011081"/>
            <a:ext cx="1902372" cy="369332"/>
          </a:xfrm>
          <a:prstGeom prst="rect">
            <a:avLst/>
          </a:prstGeom>
          <a:noFill/>
        </p:spPr>
        <p:txBody>
          <a:bodyPr wrap="square" rtlCol="0">
            <a:spAutoFit/>
          </a:bodyPr>
          <a:lstStyle/>
          <a:p>
            <a:r>
              <a:rPr lang="de-DE"/>
              <a:t>Meike Vöster</a:t>
            </a:r>
          </a:p>
        </p:txBody>
      </p:sp>
      <p:sp>
        <p:nvSpPr>
          <p:cNvPr id="18" name="Textfeld 17">
            <a:extLst>
              <a:ext uri="{FF2B5EF4-FFF2-40B4-BE49-F238E27FC236}">
                <a16:creationId xmlns:a16="http://schemas.microsoft.com/office/drawing/2014/main" id="{CF2B8B4B-9659-40E1-8FAD-0E25656C5E5F}"/>
              </a:ext>
            </a:extLst>
          </p:cNvPr>
          <p:cNvSpPr txBox="1"/>
          <p:nvPr/>
        </p:nvSpPr>
        <p:spPr>
          <a:xfrm>
            <a:off x="5444359" y="5761105"/>
            <a:ext cx="1897888" cy="369332"/>
          </a:xfrm>
          <a:prstGeom prst="rect">
            <a:avLst/>
          </a:prstGeom>
          <a:noFill/>
        </p:spPr>
        <p:txBody>
          <a:bodyPr wrap="square" rtlCol="0">
            <a:spAutoFit/>
          </a:bodyPr>
          <a:lstStyle/>
          <a:p>
            <a:r>
              <a:rPr lang="de-DE"/>
              <a:t>Christof Anders</a:t>
            </a:r>
          </a:p>
        </p:txBody>
      </p:sp>
      <p:sp>
        <p:nvSpPr>
          <p:cNvPr id="19" name="Textfeld 18">
            <a:extLst>
              <a:ext uri="{FF2B5EF4-FFF2-40B4-BE49-F238E27FC236}">
                <a16:creationId xmlns:a16="http://schemas.microsoft.com/office/drawing/2014/main" id="{CDA871AD-5D33-497E-B2A9-82AA30DE0FA8}"/>
              </a:ext>
            </a:extLst>
          </p:cNvPr>
          <p:cNvSpPr txBox="1"/>
          <p:nvPr/>
        </p:nvSpPr>
        <p:spPr>
          <a:xfrm>
            <a:off x="9885992" y="2939534"/>
            <a:ext cx="1844565" cy="369332"/>
          </a:xfrm>
          <a:prstGeom prst="rect">
            <a:avLst/>
          </a:prstGeom>
          <a:noFill/>
        </p:spPr>
        <p:txBody>
          <a:bodyPr wrap="square" rtlCol="0">
            <a:spAutoFit/>
          </a:bodyPr>
          <a:lstStyle/>
          <a:p>
            <a:r>
              <a:rPr lang="de-DE"/>
              <a:t>Martina Mohr</a:t>
            </a:r>
          </a:p>
        </p:txBody>
      </p:sp>
    </p:spTree>
    <p:extLst>
      <p:ext uri="{BB962C8B-B14F-4D97-AF65-F5344CB8AC3E}">
        <p14:creationId xmlns:p14="http://schemas.microsoft.com/office/powerpoint/2010/main" val="2782553028"/>
      </p:ext>
    </p:extLst>
  </p:cSld>
  <p:clrMapOvr>
    <a:masterClrMapping/>
  </p:clrMapOvr>
  <mc:AlternateContent xmlns:mc="http://schemas.openxmlformats.org/markup-compatibility/2006">
    <mc:Choice xmlns:p14="http://schemas.microsoft.com/office/powerpoint/2010/main" Requires="p14">
      <p:transition p14:dur="250" advClick="0" advTm="23000">
        <p:sndAc>
          <p:stSnd>
            <p:snd r:embed="rId6" name="camera.wav"/>
          </p:stSnd>
        </p:sndAc>
      </p:transition>
    </mc:Choice>
    <mc:Fallback>
      <p:transition advClick="0" advTm="23000">
        <p:sndAc>
          <p:stSnd>
            <p:snd r:embed="rId6"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6" fill="hold"/>
                                        <p:tgtEl>
                                          <p:spTgt spid="3"/>
                                        </p:tgtEl>
                                      </p:cBhvr>
                                    </p:cmd>
                                  </p:childTnLst>
                                </p:cTn>
                              </p:par>
                            </p:childTnLst>
                          </p:cTn>
                        </p:par>
                        <p:par>
                          <p:cTn id="7" fill="hold">
                            <p:stCondLst>
                              <p:cond delay="2796"/>
                            </p:stCondLst>
                            <p:childTnLst>
                              <p:par>
                                <p:cTn id="8" presetID="1" presetClass="mediacall" presetSubtype="0" fill="hold" nodeType="afterEffect">
                                  <p:stCondLst>
                                    <p:cond delay="0"/>
                                  </p:stCondLst>
                                  <p:childTnLst>
                                    <p:cmd type="call" cmd="playFrom(0.0)">
                                      <p:cBhvr>
                                        <p:cTn id="9" dur="226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21093" y="628719"/>
            <a:ext cx="8911687" cy="1280890"/>
          </a:xfrm>
        </p:spPr>
        <p:txBody>
          <a:bodyPr/>
          <a:lstStyle/>
          <a:p>
            <a:r>
              <a:rPr lang="de-DE" b="1"/>
              <a:t>Agenda</a:t>
            </a:r>
          </a:p>
        </p:txBody>
      </p:sp>
      <p:sp>
        <p:nvSpPr>
          <p:cNvPr id="3" name="Inhaltsplatzhalter 2"/>
          <p:cNvSpPr>
            <a:spLocks noGrp="1"/>
          </p:cNvSpPr>
          <p:nvPr>
            <p:ph idx="1"/>
          </p:nvPr>
        </p:nvSpPr>
        <p:spPr>
          <a:xfrm>
            <a:off x="1921093" y="1528818"/>
            <a:ext cx="9625447" cy="4954086"/>
          </a:xfrm>
        </p:spPr>
        <p:txBody>
          <a:bodyPr>
            <a:normAutofit/>
          </a:bodyPr>
          <a:lstStyle/>
          <a:p>
            <a:pPr marL="514350" indent="-514350">
              <a:lnSpc>
                <a:spcPct val="150000"/>
              </a:lnSpc>
              <a:buClr>
                <a:schemeClr val="tx1">
                  <a:lumMod val="75000"/>
                  <a:lumOff val="25000"/>
                </a:schemeClr>
              </a:buClr>
              <a:buFont typeface="+mj-lt"/>
              <a:buAutoNum type="arabicPeriod"/>
            </a:pPr>
            <a:r>
              <a:rPr lang="de-DE" sz="3200"/>
              <a:t>Vorstellung der LGS</a:t>
            </a:r>
          </a:p>
          <a:p>
            <a:pPr marL="514350" indent="-514350">
              <a:lnSpc>
                <a:spcPct val="150000"/>
              </a:lnSpc>
              <a:buClr>
                <a:schemeClr val="tx1">
                  <a:lumMod val="75000"/>
                  <a:lumOff val="25000"/>
                </a:schemeClr>
              </a:buClr>
              <a:buFont typeface="+mj-lt"/>
              <a:buAutoNum type="arabicPeriod"/>
            </a:pPr>
            <a:r>
              <a:rPr lang="de-DE" sz="3200"/>
              <a:t>Unser Angebot</a:t>
            </a:r>
          </a:p>
          <a:p>
            <a:pPr marL="514350" indent="-514350">
              <a:lnSpc>
                <a:spcPct val="150000"/>
              </a:lnSpc>
              <a:buClr>
                <a:schemeClr val="tx1">
                  <a:lumMod val="75000"/>
                  <a:lumOff val="25000"/>
                </a:schemeClr>
              </a:buClr>
              <a:buFont typeface="+mj-lt"/>
              <a:buAutoNum type="arabicPeriod"/>
            </a:pPr>
            <a:r>
              <a:rPr lang="de-DE" sz="3200"/>
              <a:t>Aufnahmevoraussetzungen</a:t>
            </a:r>
          </a:p>
          <a:p>
            <a:pPr marL="514350" indent="-514350">
              <a:lnSpc>
                <a:spcPct val="150000"/>
              </a:lnSpc>
              <a:buClr>
                <a:schemeClr val="tx1">
                  <a:lumMod val="75000"/>
                  <a:lumOff val="25000"/>
                </a:schemeClr>
              </a:buClr>
              <a:buFont typeface="+mj-lt"/>
              <a:buAutoNum type="arabicPeriod"/>
            </a:pPr>
            <a:r>
              <a:rPr lang="de-DE" sz="3200"/>
              <a:t>Ausbildung und Weiterbildungsmöglichkeiten</a:t>
            </a:r>
          </a:p>
          <a:p>
            <a:pPr marL="514350" indent="-514350">
              <a:lnSpc>
                <a:spcPct val="150000"/>
              </a:lnSpc>
              <a:buClr>
                <a:schemeClr val="tx1">
                  <a:lumMod val="75000"/>
                  <a:lumOff val="25000"/>
                </a:schemeClr>
              </a:buClr>
              <a:buFont typeface="+mj-lt"/>
              <a:buAutoNum type="arabicPeriod"/>
            </a:pPr>
            <a:r>
              <a:rPr lang="de-DE" sz="3200"/>
              <a:t>Offene Fragen</a:t>
            </a:r>
          </a:p>
        </p:txBody>
      </p:sp>
      <p:sp>
        <p:nvSpPr>
          <p:cNvPr id="7" name="Foliennummernplatzhalter 6"/>
          <p:cNvSpPr>
            <a:spLocks noGrp="1"/>
          </p:cNvSpPr>
          <p:nvPr>
            <p:ph type="sldNum" sz="quarter" idx="12"/>
          </p:nvPr>
        </p:nvSpPr>
        <p:spPr/>
        <p:txBody>
          <a:bodyPr/>
          <a:lstStyle/>
          <a:p>
            <a:fld id="{D57F1E4F-1CFF-5643-939E-217C01CDF565}" type="slidenum">
              <a:rPr lang="en-US" smtClean="0"/>
              <a:pPr/>
              <a:t>3</a:t>
            </a:fld>
            <a:endParaRPr lang="en-US"/>
          </a:p>
        </p:txBody>
      </p:sp>
      <p:pic>
        <p:nvPicPr>
          <p:cNvPr id="4" name="Grafik 3"/>
          <p:cNvPicPr>
            <a:picLocks noChangeAspect="1"/>
          </p:cNvPicPr>
          <p:nvPr/>
        </p:nvPicPr>
        <p:blipFill>
          <a:blip r:embed="rId6">
            <a:clrChange>
              <a:clrFrom>
                <a:srgbClr val="FFFFFF"/>
              </a:clrFrom>
              <a:clrTo>
                <a:srgbClr val="FFFFFF">
                  <a:alpha val="0"/>
                </a:srgbClr>
              </a:clrTo>
            </a:clrChange>
          </a:blip>
          <a:stretch>
            <a:fillRect/>
          </a:stretch>
        </p:blipFill>
        <p:spPr>
          <a:xfrm>
            <a:off x="9153117" y="628124"/>
            <a:ext cx="2393423" cy="2917062"/>
          </a:xfrm>
          <a:prstGeom prst="rect">
            <a:avLst/>
          </a:prstGeom>
        </p:spPr>
      </p:pic>
      <p:pic>
        <p:nvPicPr>
          <p:cNvPr id="5" name="Grafik 4">
            <a:extLst>
              <a:ext uri="{FF2B5EF4-FFF2-40B4-BE49-F238E27FC236}">
                <a16:creationId xmlns:a16="http://schemas.microsoft.com/office/drawing/2014/main" id="{F039D17F-66DC-460B-B1E3-430DA538AE1C}"/>
              </a:ext>
            </a:extLst>
          </p:cNvPr>
          <p:cNvPicPr>
            <a:picLocks noChangeAspect="1"/>
          </p:cNvPicPr>
          <p:nvPr/>
        </p:nvPicPr>
        <p:blipFill>
          <a:blip r:embed="rId7"/>
          <a:stretch>
            <a:fillRect/>
          </a:stretch>
        </p:blipFill>
        <p:spPr>
          <a:xfrm>
            <a:off x="3090410" y="5900845"/>
            <a:ext cx="6011177" cy="957155"/>
          </a:xfrm>
          <a:prstGeom prst="rect">
            <a:avLst/>
          </a:prstGeom>
        </p:spPr>
      </p:pic>
      <p:pic>
        <p:nvPicPr>
          <p:cNvPr id="9" name="Sound aufgezeichnet">
            <a:hlinkClick r:id="" action="ppaction://media"/>
            <a:extLst>
              <a:ext uri="{FF2B5EF4-FFF2-40B4-BE49-F238E27FC236}">
                <a16:creationId xmlns:a16="http://schemas.microsoft.com/office/drawing/2014/main" id="{9DB385DD-8D9F-45AC-8BD0-56278155A1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3096235"/>
      </p:ext>
    </p:extLst>
  </p:cSld>
  <p:clrMapOvr>
    <a:masterClrMapping/>
  </p:clrMapOvr>
  <mc:AlternateContent xmlns:mc="http://schemas.openxmlformats.org/markup-compatibility/2006">
    <mc:Choice xmlns:p14="http://schemas.microsoft.com/office/powerpoint/2010/main" Requires="p14">
      <p:transition p14:dur="250" advClick="0" advTm="36000">
        <p:sndAc>
          <p:stSnd>
            <p:snd r:embed="rId5" name="camera.wav"/>
          </p:stSnd>
        </p:sndAc>
      </p:transition>
    </mc:Choice>
    <mc:Fallback>
      <p:transition advClick="0" advTm="36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1BD03C6-53EA-4459-A2E5-A08B6E7F3640}"/>
              </a:ext>
            </a:extLst>
          </p:cNvPr>
          <p:cNvPicPr>
            <a:picLocks noChangeAspect="1"/>
          </p:cNvPicPr>
          <p:nvPr/>
        </p:nvPicPr>
        <p:blipFill rotWithShape="1">
          <a:blip r:embed="rId6">
            <a:alphaModFix amt="35000"/>
          </a:blip>
          <a:srcRect r="765"/>
          <a:stretch/>
        </p:blipFill>
        <p:spPr>
          <a:xfrm>
            <a:off x="1792935" y="643592"/>
            <a:ext cx="10399065" cy="5437789"/>
          </a:xfrm>
          <a:prstGeom prst="rect">
            <a:avLst/>
          </a:prstGeom>
        </p:spPr>
      </p:pic>
      <p:sp>
        <p:nvSpPr>
          <p:cNvPr id="2" name="Titel 1"/>
          <p:cNvSpPr>
            <a:spLocks noGrp="1"/>
          </p:cNvSpPr>
          <p:nvPr>
            <p:ph type="title"/>
          </p:nvPr>
        </p:nvSpPr>
        <p:spPr>
          <a:xfrm>
            <a:off x="1948351" y="643592"/>
            <a:ext cx="8911687" cy="606813"/>
          </a:xfrm>
        </p:spPr>
        <p:txBody>
          <a:bodyPr>
            <a:normAutofit fontScale="90000"/>
          </a:bodyPr>
          <a:lstStyle/>
          <a:p>
            <a:r>
              <a:rPr lang="de-DE">
                <a:solidFill>
                  <a:schemeClr val="tx1"/>
                </a:solidFill>
              </a:rPr>
              <a:t>1. Vorstellung der LGS</a:t>
            </a:r>
          </a:p>
        </p:txBody>
      </p:sp>
      <p:sp>
        <p:nvSpPr>
          <p:cNvPr id="3" name="Inhaltsplatzhalter 2"/>
          <p:cNvSpPr>
            <a:spLocks noGrp="1"/>
          </p:cNvSpPr>
          <p:nvPr>
            <p:ph idx="1"/>
          </p:nvPr>
        </p:nvSpPr>
        <p:spPr>
          <a:xfrm>
            <a:off x="1948351" y="1594513"/>
            <a:ext cx="9304668" cy="4486868"/>
          </a:xfrm>
        </p:spPr>
        <p:txBody>
          <a:bodyPr>
            <a:normAutofit lnSpcReduction="10000"/>
          </a:bodyPr>
          <a:lstStyle/>
          <a:p>
            <a:r>
              <a:rPr lang="de-DE" sz="2800">
                <a:solidFill>
                  <a:schemeClr val="tx1"/>
                </a:solidFill>
              </a:rPr>
              <a:t>2.200 Schülerinnen und Schüler aus 41 Nationen</a:t>
            </a:r>
          </a:p>
          <a:p>
            <a:r>
              <a:rPr lang="de-DE" sz="2800">
                <a:solidFill>
                  <a:schemeClr val="tx1"/>
                </a:solidFill>
              </a:rPr>
              <a:t>160 Lehrerinnen und Lehrer, 6 Sozialpädagogen und 4 Assistenten</a:t>
            </a:r>
          </a:p>
          <a:p>
            <a:r>
              <a:rPr lang="de-DE" sz="2800">
                <a:solidFill>
                  <a:schemeClr val="tx1"/>
                </a:solidFill>
              </a:rPr>
              <a:t>Unterricht mit beruflichem Bezug seit 1848</a:t>
            </a:r>
          </a:p>
          <a:p>
            <a:r>
              <a:rPr lang="de-DE" sz="2800">
                <a:solidFill>
                  <a:schemeClr val="tx1"/>
                </a:solidFill>
              </a:rPr>
              <a:t>Erste Handwerkerschule 1857</a:t>
            </a:r>
          </a:p>
          <a:p>
            <a:r>
              <a:rPr lang="de-DE" sz="2800">
                <a:solidFill>
                  <a:schemeClr val="tx1"/>
                </a:solidFill>
              </a:rPr>
              <a:t>Aufnahme des Unterrichts 1945 mit 4 Lehrer im Dachgeschoss der Marienschule, weitere Standorte wegen Raumnot</a:t>
            </a:r>
          </a:p>
          <a:p>
            <a:r>
              <a:rPr lang="de-DE" sz="2800">
                <a:solidFill>
                  <a:schemeClr val="tx1"/>
                </a:solidFill>
              </a:rPr>
              <a:t>Seit 1972 am Standort „Auf der Leer“</a:t>
            </a:r>
          </a:p>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4</a:t>
            </a:fld>
            <a:endParaRPr lang="en-US"/>
          </a:p>
        </p:txBody>
      </p:sp>
      <p:graphicFrame>
        <p:nvGraphicFramePr>
          <p:cNvPr id="4" name="Diagramm 3">
            <a:extLst>
              <a:ext uri="{FF2B5EF4-FFF2-40B4-BE49-F238E27FC236}">
                <a16:creationId xmlns:a16="http://schemas.microsoft.com/office/drawing/2014/main" id="{DD1E33FA-6E2B-4577-9072-63EF2869B318}"/>
              </a:ext>
            </a:extLst>
          </p:cNvPr>
          <p:cNvGraphicFramePr/>
          <p:nvPr>
            <p:extLst>
              <p:ext uri="{D42A27DB-BD31-4B8C-83A1-F6EECF244321}">
                <p14:modId xmlns:p14="http://schemas.microsoft.com/office/powerpoint/2010/main" val="619392927"/>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Sound aufgezeichnet">
            <a:hlinkClick r:id="" action="ppaction://media"/>
            <a:extLst>
              <a:ext uri="{FF2B5EF4-FFF2-40B4-BE49-F238E27FC236}">
                <a16:creationId xmlns:a16="http://schemas.microsoft.com/office/drawing/2014/main" id="{DCFC505C-5511-4688-BD60-929A033331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0297800"/>
      </p:ext>
    </p:extLst>
  </p:cSld>
  <p:clrMapOvr>
    <a:masterClrMapping/>
  </p:clrMapOvr>
  <mc:AlternateContent xmlns:mc="http://schemas.openxmlformats.org/markup-compatibility/2006">
    <mc:Choice xmlns:p14="http://schemas.microsoft.com/office/powerpoint/2010/main" Requires="p14">
      <p:transition p14:dur="250" advClick="0" advTm="24000">
        <p:sndAc>
          <p:stSnd>
            <p:snd r:embed="rId5" name="camera.wav"/>
          </p:stSnd>
        </p:sndAc>
      </p:transition>
    </mc:Choice>
    <mc:Fallback>
      <p:transition advClick="0" advTm="24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1BD03C6-53EA-4459-A2E5-A08B6E7F3640}"/>
              </a:ext>
            </a:extLst>
          </p:cNvPr>
          <p:cNvPicPr>
            <a:picLocks noChangeAspect="1"/>
          </p:cNvPicPr>
          <p:nvPr/>
        </p:nvPicPr>
        <p:blipFill rotWithShape="1">
          <a:blip r:embed="rId6">
            <a:alphaModFix amt="35000"/>
          </a:blip>
          <a:srcRect r="765"/>
          <a:stretch/>
        </p:blipFill>
        <p:spPr>
          <a:xfrm>
            <a:off x="1792935" y="643592"/>
            <a:ext cx="10399065" cy="5437789"/>
          </a:xfrm>
          <a:prstGeom prst="rect">
            <a:avLst/>
          </a:prstGeom>
        </p:spPr>
      </p:pic>
      <p:sp>
        <p:nvSpPr>
          <p:cNvPr id="2" name="Titel 1"/>
          <p:cNvSpPr>
            <a:spLocks noGrp="1"/>
          </p:cNvSpPr>
          <p:nvPr>
            <p:ph type="title"/>
          </p:nvPr>
        </p:nvSpPr>
        <p:spPr>
          <a:xfrm>
            <a:off x="1948351" y="643592"/>
            <a:ext cx="9711837" cy="606813"/>
          </a:xfrm>
        </p:spPr>
        <p:txBody>
          <a:bodyPr>
            <a:normAutofit fontScale="90000"/>
          </a:bodyPr>
          <a:lstStyle/>
          <a:p>
            <a:pPr algn="ctr"/>
            <a:r>
              <a:rPr lang="de-DE">
                <a:solidFill>
                  <a:schemeClr val="tx1"/>
                </a:solidFill>
              </a:rPr>
              <a:t>1. Höhere Berufsfachschule für Sozialassistenz – Unsere Erwartungen</a:t>
            </a:r>
          </a:p>
        </p:txBody>
      </p:sp>
      <p:sp>
        <p:nvSpPr>
          <p:cNvPr id="3" name="Inhaltsplatzhalter 2"/>
          <p:cNvSpPr>
            <a:spLocks noGrp="1"/>
          </p:cNvSpPr>
          <p:nvPr>
            <p:ph idx="1"/>
          </p:nvPr>
        </p:nvSpPr>
        <p:spPr>
          <a:xfrm>
            <a:off x="1948351" y="1594513"/>
            <a:ext cx="9304668" cy="4486868"/>
          </a:xfrm>
        </p:spPr>
        <p:txBody>
          <a:bodyPr>
            <a:normAutofit/>
          </a:bodyPr>
          <a:lstStyle/>
          <a:p>
            <a:r>
              <a:rPr lang="de-DE" sz="1800" b="1">
                <a:solidFill>
                  <a:srgbClr val="000000"/>
                </a:solidFill>
                <a:effectLst/>
                <a:latin typeface="Helvetica-Bold"/>
                <a:ea typeface="Calibri" panose="020F0502020204030204" pitchFamily="34" charset="0"/>
                <a:cs typeface="Helvetica-Bold"/>
              </a:rPr>
              <a:t>Sich interessieren </a:t>
            </a:r>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(sich Unterrichtsthemen und Personen aufmerksam zuwenden, sich damit auseinandersetzen)</a:t>
            </a:r>
            <a:endParaRPr lang="de-DE" sz="1800">
              <a:effectLst/>
              <a:latin typeface="Times New Roman" panose="02020603050405020304" pitchFamily="18" charset="0"/>
              <a:ea typeface="Calibri" panose="020F0502020204030204" pitchFamily="34" charset="0"/>
            </a:endParaRPr>
          </a:p>
          <a:p>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 </a:t>
            </a:r>
            <a:r>
              <a:rPr lang="de-DE" sz="1800" b="1">
                <a:solidFill>
                  <a:srgbClr val="000000"/>
                </a:solidFill>
                <a:effectLst/>
                <a:latin typeface="Helvetica-Bold"/>
                <a:ea typeface="Calibri" panose="020F0502020204030204" pitchFamily="34" charset="0"/>
                <a:cs typeface="Helvetica-Bold"/>
              </a:rPr>
              <a:t>Engagiert sein </a:t>
            </a:r>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(sich für eine bestimmte Zeit einem bestimmten Thema widmen, sich ein Stück weit damit identifizieren, Ideen einbringen)</a:t>
            </a:r>
            <a:endParaRPr lang="de-DE" sz="1800">
              <a:effectLst/>
              <a:latin typeface="Times New Roman" panose="02020603050405020304" pitchFamily="18" charset="0"/>
              <a:ea typeface="Calibri" panose="020F0502020204030204" pitchFamily="34" charset="0"/>
            </a:endParaRPr>
          </a:p>
          <a:p>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 </a:t>
            </a:r>
            <a:r>
              <a:rPr lang="de-DE" sz="1800" b="1">
                <a:solidFill>
                  <a:srgbClr val="000000"/>
                </a:solidFill>
                <a:effectLst/>
                <a:latin typeface="Helvetica-Bold"/>
                <a:ea typeface="Calibri" panose="020F0502020204030204" pitchFamily="34" charset="0"/>
                <a:cs typeface="Helvetica-Bold"/>
              </a:rPr>
              <a:t>Trotz Schwierigkeiten dran bleiben </a:t>
            </a:r>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(Fähigkeiten und Wissen für die Formulierung von Fragen, Entwicklung von Problemlösungen, Fehler als Bestandteil der Problemlösung sehen)</a:t>
            </a:r>
            <a:endParaRPr lang="de-DE" sz="1800">
              <a:effectLst/>
              <a:latin typeface="Times New Roman" panose="02020603050405020304" pitchFamily="18" charset="0"/>
              <a:ea typeface="Calibri" panose="020F0502020204030204" pitchFamily="34" charset="0"/>
            </a:endParaRPr>
          </a:p>
          <a:p>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 </a:t>
            </a:r>
            <a:r>
              <a:rPr lang="de-DE" sz="1800" b="1">
                <a:solidFill>
                  <a:srgbClr val="000000"/>
                </a:solidFill>
                <a:effectLst/>
                <a:latin typeface="Helvetica-Bold"/>
                <a:ea typeface="Calibri" panose="020F0502020204030204" pitchFamily="34" charset="0"/>
                <a:cs typeface="Helvetica-Bold"/>
              </a:rPr>
              <a:t>Sich mit anderen austauschen </a:t>
            </a:r>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(eigene Ideen und Gefühle ausdrücken, anderen zuhören)</a:t>
            </a:r>
            <a:endParaRPr lang="de-DE" sz="1800">
              <a:effectLst/>
              <a:latin typeface="Times New Roman" panose="02020603050405020304" pitchFamily="18" charset="0"/>
              <a:ea typeface="Calibri" panose="020F0502020204030204" pitchFamily="34" charset="0"/>
            </a:endParaRPr>
          </a:p>
          <a:p>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 </a:t>
            </a:r>
            <a:r>
              <a:rPr lang="de-DE" sz="1800" b="1">
                <a:solidFill>
                  <a:srgbClr val="000000"/>
                </a:solidFill>
                <a:effectLst/>
                <a:latin typeface="Helvetica-Bold"/>
                <a:ea typeface="Calibri" panose="020F0502020204030204" pitchFamily="34" charset="0"/>
                <a:cs typeface="Helvetica-Bold"/>
              </a:rPr>
              <a:t>Verantwortung übernehmen, in der Gemeinschaft mitwirken </a:t>
            </a:r>
            <a:r>
              <a:rPr lang="de-DE" sz="1800">
                <a:solidFill>
                  <a:srgbClr val="000000"/>
                </a:solidFill>
                <a:effectLst/>
                <a:latin typeface="Helvetica" panose="020B0604020202020204" pitchFamily="34" charset="0"/>
                <a:ea typeface="Calibri" panose="020F0502020204030204" pitchFamily="34" charset="0"/>
                <a:cs typeface="Helvetica" panose="020B0604020202020204" pitchFamily="34" charset="0"/>
              </a:rPr>
              <a:t>(Bereitschaft Dinge auch von einem anderen Standpunkt aus zu sehen, Entscheidungen treffen, selbstständig und selbstorganisiert lernen)</a:t>
            </a:r>
            <a:endParaRPr lang="de-DE" sz="1800">
              <a:effectLst/>
              <a:latin typeface="Times New Roman" panose="02020603050405020304" pitchFamily="18" charset="0"/>
              <a:ea typeface="Calibri" panose="020F0502020204030204" pitchFamily="34" charset="0"/>
            </a:endParaRPr>
          </a:p>
          <a:p>
            <a:endParaRPr lang="de-DE" sz="2800">
              <a:solidFill>
                <a:schemeClr val="tx1"/>
              </a:solidFill>
            </a:endParaRPr>
          </a:p>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5</a:t>
            </a:fld>
            <a:endParaRPr lang="en-US"/>
          </a:p>
        </p:txBody>
      </p:sp>
      <p:graphicFrame>
        <p:nvGraphicFramePr>
          <p:cNvPr id="4" name="Diagramm 3">
            <a:extLst>
              <a:ext uri="{FF2B5EF4-FFF2-40B4-BE49-F238E27FC236}">
                <a16:creationId xmlns:a16="http://schemas.microsoft.com/office/drawing/2014/main" id="{DD1E33FA-6E2B-4577-9072-63EF2869B318}"/>
              </a:ext>
            </a:extLst>
          </p:cNvPr>
          <p:cNvGraphicFramePr/>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Sound aufgezeichnet">
            <a:hlinkClick r:id="" action="ppaction://media"/>
            <a:extLst>
              <a:ext uri="{FF2B5EF4-FFF2-40B4-BE49-F238E27FC236}">
                <a16:creationId xmlns:a16="http://schemas.microsoft.com/office/drawing/2014/main" id="{C11C6A2B-F85A-49FE-86A4-68391F20E9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93651055"/>
      </p:ext>
    </p:extLst>
  </p:cSld>
  <p:clrMapOvr>
    <a:masterClrMapping/>
  </p:clrMapOvr>
  <mc:AlternateContent xmlns:mc="http://schemas.openxmlformats.org/markup-compatibility/2006">
    <mc:Choice xmlns:p14="http://schemas.microsoft.com/office/powerpoint/2010/main" Requires="p14">
      <p:transition p14:dur="250" advClick="0" advTm="69000">
        <p:sndAc>
          <p:stSnd>
            <p:snd r:embed="rId5" name="camera.wav"/>
          </p:stSnd>
        </p:sndAc>
      </p:transition>
    </mc:Choice>
    <mc:Fallback>
      <p:transition advClick="0" advTm="69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935" y="679506"/>
            <a:ext cx="8911687" cy="606813"/>
          </a:xfrm>
        </p:spPr>
        <p:txBody>
          <a:bodyPr>
            <a:normAutofit fontScale="90000"/>
          </a:bodyPr>
          <a:lstStyle/>
          <a:p>
            <a:r>
              <a:rPr lang="de-DE"/>
              <a:t>2. Unser Angebot </a:t>
            </a:r>
          </a:p>
        </p:txBody>
      </p:sp>
      <p:sp>
        <p:nvSpPr>
          <p:cNvPr id="3" name="Inhaltsplatzhalter 2"/>
          <p:cNvSpPr>
            <a:spLocks noGrp="1"/>
          </p:cNvSpPr>
          <p:nvPr>
            <p:ph idx="1"/>
          </p:nvPr>
        </p:nvSpPr>
        <p:spPr>
          <a:xfrm>
            <a:off x="2589212"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6</a:t>
            </a:fld>
            <a:endParaRPr lang="en-US"/>
          </a:p>
        </p:txBody>
      </p:sp>
      <p:pic>
        <p:nvPicPr>
          <p:cNvPr id="15" name="Grafik 14">
            <a:extLst>
              <a:ext uri="{FF2B5EF4-FFF2-40B4-BE49-F238E27FC236}">
                <a16:creationId xmlns:a16="http://schemas.microsoft.com/office/drawing/2014/main" id="{48179C15-DAA5-4BF1-9417-35DE9F8B9B78}"/>
              </a:ext>
            </a:extLst>
          </p:cNvPr>
          <p:cNvPicPr>
            <a:picLocks noChangeAspect="1"/>
          </p:cNvPicPr>
          <p:nvPr/>
        </p:nvPicPr>
        <p:blipFill rotWithShape="1">
          <a:blip r:embed="rId6"/>
          <a:srcRect l="13772" t="14825" r="6889"/>
          <a:stretch/>
        </p:blipFill>
        <p:spPr>
          <a:xfrm>
            <a:off x="1633857" y="1349712"/>
            <a:ext cx="6174095" cy="4959756"/>
          </a:xfrm>
          <a:prstGeom prst="rect">
            <a:avLst/>
          </a:prstGeom>
        </p:spPr>
      </p:pic>
      <p:sp>
        <p:nvSpPr>
          <p:cNvPr id="9" name="Inhaltsplatzhalter 2">
            <a:extLst>
              <a:ext uri="{FF2B5EF4-FFF2-40B4-BE49-F238E27FC236}">
                <a16:creationId xmlns:a16="http://schemas.microsoft.com/office/drawing/2014/main" id="{E35BB87B-BBF3-4DBF-878F-611242EC2634}"/>
              </a:ext>
            </a:extLst>
          </p:cNvPr>
          <p:cNvSpPr txBox="1">
            <a:spLocks/>
          </p:cNvSpPr>
          <p:nvPr/>
        </p:nvSpPr>
        <p:spPr>
          <a:xfrm>
            <a:off x="-1868488" y="-805355"/>
            <a:ext cx="8915400" cy="44868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de-DE" sz="2400"/>
          </a:p>
          <a:p>
            <a:endParaRPr lang="de-DE" sz="2400" i="1">
              <a:effectLst>
                <a:outerShdw blurRad="38100" dist="38100" dir="2700000" algn="tl">
                  <a:srgbClr val="000000">
                    <a:alpha val="43137"/>
                  </a:srgbClr>
                </a:outerShdw>
              </a:effectLst>
            </a:endParaRPr>
          </a:p>
        </p:txBody>
      </p:sp>
      <p:sp>
        <p:nvSpPr>
          <p:cNvPr id="20" name="Textfeld 19">
            <a:extLst>
              <a:ext uri="{FF2B5EF4-FFF2-40B4-BE49-F238E27FC236}">
                <a16:creationId xmlns:a16="http://schemas.microsoft.com/office/drawing/2014/main" id="{F8DCBA4C-E8B3-4382-8E5F-E74DA30DE581}"/>
              </a:ext>
            </a:extLst>
          </p:cNvPr>
          <p:cNvSpPr txBox="1"/>
          <p:nvPr/>
        </p:nvSpPr>
        <p:spPr>
          <a:xfrm>
            <a:off x="1614620" y="1773006"/>
            <a:ext cx="4103798" cy="461665"/>
          </a:xfrm>
          <a:prstGeom prst="rect">
            <a:avLst/>
          </a:prstGeom>
          <a:noFill/>
        </p:spPr>
        <p:txBody>
          <a:bodyPr wrap="square" rtlCol="0">
            <a:spAutoFit/>
          </a:bodyPr>
          <a:lstStyle/>
          <a:p>
            <a:r>
              <a:rPr lang="de-DE" sz="2400">
                <a:latin typeface="+mj-lt"/>
                <a:ea typeface="Gadugi" panose="020B0502040204020203" pitchFamily="34" charset="0"/>
              </a:rPr>
              <a:t>Viele interessante Projekte</a:t>
            </a:r>
          </a:p>
        </p:txBody>
      </p:sp>
      <p:pic>
        <p:nvPicPr>
          <p:cNvPr id="10" name="Grafik 9">
            <a:extLst>
              <a:ext uri="{FF2B5EF4-FFF2-40B4-BE49-F238E27FC236}">
                <a16:creationId xmlns:a16="http://schemas.microsoft.com/office/drawing/2014/main" id="{37AAFDD9-D6D0-4B4A-94A0-6BABCC669ECE}"/>
              </a:ext>
            </a:extLst>
          </p:cNvPr>
          <p:cNvPicPr>
            <a:picLocks noChangeAspect="1"/>
          </p:cNvPicPr>
          <p:nvPr/>
        </p:nvPicPr>
        <p:blipFill>
          <a:blip r:embed="rId7"/>
          <a:stretch>
            <a:fillRect/>
          </a:stretch>
        </p:blipFill>
        <p:spPr>
          <a:xfrm>
            <a:off x="8112711" y="3290054"/>
            <a:ext cx="3715493" cy="2952096"/>
          </a:xfrm>
          <a:prstGeom prst="rect">
            <a:avLst/>
          </a:prstGeom>
        </p:spPr>
      </p:pic>
      <p:pic>
        <p:nvPicPr>
          <p:cNvPr id="4" name="Grafik 3">
            <a:extLst>
              <a:ext uri="{FF2B5EF4-FFF2-40B4-BE49-F238E27FC236}">
                <a16:creationId xmlns:a16="http://schemas.microsoft.com/office/drawing/2014/main" id="{887F876E-B4A2-452A-9D7D-3C6093E09435}"/>
              </a:ext>
            </a:extLst>
          </p:cNvPr>
          <p:cNvPicPr>
            <a:picLocks noChangeAspect="1"/>
          </p:cNvPicPr>
          <p:nvPr/>
        </p:nvPicPr>
        <p:blipFill rotWithShape="1">
          <a:blip r:embed="rId8"/>
          <a:srcRect l="2329" r="11313"/>
          <a:stretch/>
        </p:blipFill>
        <p:spPr>
          <a:xfrm rot="5400000">
            <a:off x="8274065" y="219659"/>
            <a:ext cx="3290053" cy="2850738"/>
          </a:xfrm>
          <a:prstGeom prst="rect">
            <a:avLst/>
          </a:prstGeom>
        </p:spPr>
      </p:pic>
      <p:graphicFrame>
        <p:nvGraphicFramePr>
          <p:cNvPr id="6" name="Diagramm 5">
            <a:extLst>
              <a:ext uri="{FF2B5EF4-FFF2-40B4-BE49-F238E27FC236}">
                <a16:creationId xmlns:a16="http://schemas.microsoft.com/office/drawing/2014/main" id="{BE02FB94-02AD-41F4-AF26-B824FA5F2564}"/>
              </a:ext>
            </a:extLst>
          </p:cNvPr>
          <p:cNvGraphicFramePr/>
          <p:nvPr>
            <p:extLst>
              <p:ext uri="{D42A27DB-BD31-4B8C-83A1-F6EECF244321}">
                <p14:modId xmlns:p14="http://schemas.microsoft.com/office/powerpoint/2010/main" val="172571551"/>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extfeld 10" descr="ga - q 21.10. 04.11. &#10;">
            <a:extLst>
              <a:ext uri="{FF2B5EF4-FFF2-40B4-BE49-F238E27FC236}">
                <a16:creationId xmlns:a16="http://schemas.microsoft.com/office/drawing/2014/main" id="{8757E314-B272-4660-ADCA-A082BDE0A077}"/>
              </a:ext>
            </a:extLst>
          </p:cNvPr>
          <p:cNvSpPr txBox="1"/>
          <p:nvPr/>
        </p:nvSpPr>
        <p:spPr>
          <a:xfrm>
            <a:off x="1614620" y="4223167"/>
            <a:ext cx="5875835" cy="738664"/>
          </a:xfrm>
          <a:prstGeom prst="rect">
            <a:avLst/>
          </a:prstGeom>
          <a:noFill/>
        </p:spPr>
        <p:txBody>
          <a:bodyPr wrap="square" rtlCol="0">
            <a:spAutoFit/>
          </a:bodyPr>
          <a:lstStyle/>
          <a:p>
            <a:pPr algn="ctr"/>
            <a:r>
              <a:rPr lang="de-DE" sz="2400">
                <a:latin typeface="+mj-lt"/>
                <a:ea typeface="Gadugi" panose="020B0502040204020203" pitchFamily="34" charset="0"/>
              </a:rPr>
              <a:t>Moderne Fachräume und Werkstätten</a:t>
            </a:r>
          </a:p>
          <a:p>
            <a:endParaRPr lang="de-DE"/>
          </a:p>
        </p:txBody>
      </p:sp>
      <p:sp>
        <p:nvSpPr>
          <p:cNvPr id="12" name="Textfeld 11">
            <a:extLst>
              <a:ext uri="{FF2B5EF4-FFF2-40B4-BE49-F238E27FC236}">
                <a16:creationId xmlns:a16="http://schemas.microsoft.com/office/drawing/2014/main" id="{413D0CAC-437F-46DA-83DF-C50A6ED993A7}"/>
              </a:ext>
            </a:extLst>
          </p:cNvPr>
          <p:cNvSpPr txBox="1"/>
          <p:nvPr/>
        </p:nvSpPr>
        <p:spPr>
          <a:xfrm>
            <a:off x="1464217" y="5676546"/>
            <a:ext cx="6513374" cy="461665"/>
          </a:xfrm>
          <a:prstGeom prst="rect">
            <a:avLst/>
          </a:prstGeom>
          <a:noFill/>
        </p:spPr>
        <p:txBody>
          <a:bodyPr wrap="square">
            <a:spAutoFit/>
          </a:bodyPr>
          <a:lstStyle/>
          <a:p>
            <a:pPr algn="ctr"/>
            <a:r>
              <a:rPr lang="de-DE" sz="2400">
                <a:latin typeface="+mj-lt"/>
                <a:ea typeface="Gadugi" panose="020B0502040204020203" pitchFamily="34" charset="0"/>
              </a:rPr>
              <a:t>Ausstattungen stets auf aktuellem Niveau</a:t>
            </a:r>
          </a:p>
        </p:txBody>
      </p:sp>
      <p:pic>
        <p:nvPicPr>
          <p:cNvPr id="8" name="Sound aufgezeichnet">
            <a:hlinkClick r:id="" action="ppaction://media"/>
            <a:extLst>
              <a:ext uri="{FF2B5EF4-FFF2-40B4-BE49-F238E27FC236}">
                <a16:creationId xmlns:a16="http://schemas.microsoft.com/office/drawing/2014/main" id="{B3B074D8-A2C0-4085-8420-03B7DDAB54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66571748"/>
      </p:ext>
    </p:extLst>
  </p:cSld>
  <p:clrMapOvr>
    <a:masterClrMapping/>
  </p:clrMapOvr>
  <mc:AlternateContent xmlns:mc="http://schemas.openxmlformats.org/markup-compatibility/2006">
    <mc:Choice xmlns:p14="http://schemas.microsoft.com/office/powerpoint/2010/main" Requires="p14">
      <p:transition p14:dur="250" advClick="0" advTm="16000">
        <p:sndAc>
          <p:stSnd>
            <p:snd r:embed="rId5" name="camera.wav"/>
          </p:stSnd>
        </p:sndAc>
      </p:transition>
    </mc:Choice>
    <mc:Fallback>
      <p:transition advClick="0" advTm="16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92925"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7</a:t>
            </a:fld>
            <a:endParaRPr lang="en-US"/>
          </a:p>
        </p:txBody>
      </p:sp>
      <p:pic>
        <p:nvPicPr>
          <p:cNvPr id="12" name="Picture 7">
            <a:extLst>
              <a:ext uri="{FF2B5EF4-FFF2-40B4-BE49-F238E27FC236}">
                <a16:creationId xmlns:a16="http://schemas.microsoft.com/office/drawing/2014/main" id="{E23F9EAC-1128-42B3-9078-28AD3A1FE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0834" b="4166"/>
          <a:stretch>
            <a:fillRect/>
          </a:stretch>
        </p:blipFill>
        <p:spPr bwMode="auto">
          <a:xfrm>
            <a:off x="921695" y="1931451"/>
            <a:ext cx="5351144" cy="266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m 19">
            <a:extLst>
              <a:ext uri="{FF2B5EF4-FFF2-40B4-BE49-F238E27FC236}">
                <a16:creationId xmlns:a16="http://schemas.microsoft.com/office/drawing/2014/main" id="{6E426D6C-D5EC-4894-B956-DFFBC22A80B1}"/>
              </a:ext>
            </a:extLst>
          </p:cNvPr>
          <p:cNvGraphicFramePr/>
          <p:nvPr>
            <p:extLst>
              <p:ext uri="{D42A27DB-BD31-4B8C-83A1-F6EECF244321}">
                <p14:modId xmlns:p14="http://schemas.microsoft.com/office/powerpoint/2010/main" val="3802861498"/>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2" name="Picture 4" descr="Jahresabschlussfeier FB SozPäd 2010 (116a)">
            <a:extLst>
              <a:ext uri="{FF2B5EF4-FFF2-40B4-BE49-F238E27FC236}">
                <a16:creationId xmlns:a16="http://schemas.microsoft.com/office/drawing/2014/main" id="{8985CD41-F6A4-498B-A421-88543F31F39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b="5566"/>
          <a:stretch/>
        </p:blipFill>
        <p:spPr bwMode="auto">
          <a:xfrm>
            <a:off x="6757466" y="0"/>
            <a:ext cx="5184775" cy="367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D:\Users\Schulze\Pictures\Ausflug 12 HBS 2\033.JPG">
            <a:extLst>
              <a:ext uri="{FF2B5EF4-FFF2-40B4-BE49-F238E27FC236}">
                <a16:creationId xmlns:a16="http://schemas.microsoft.com/office/drawing/2014/main" id="{6A8559D1-7276-4714-8816-98F46028E513}"/>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8297" t="6594" r="10840" b="24020"/>
          <a:stretch/>
        </p:blipFill>
        <p:spPr bwMode="auto">
          <a:xfrm>
            <a:off x="7378652" y="3671375"/>
            <a:ext cx="3942402" cy="258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5">
            <a:extLst>
              <a:ext uri="{FF2B5EF4-FFF2-40B4-BE49-F238E27FC236}">
                <a16:creationId xmlns:a16="http://schemas.microsoft.com/office/drawing/2014/main" id="{3CEDC4E5-4125-4929-BC31-99258089FAEE}"/>
              </a:ext>
            </a:extLst>
          </p:cNvPr>
          <p:cNvPicPr>
            <a:picLocks noChangeAspect="1"/>
          </p:cNvPicPr>
          <p:nvPr/>
        </p:nvPicPr>
        <p:blipFill rotWithShape="1">
          <a:blip r:embed="rId16"/>
          <a:srcRect l="23576" r="25862" b="5249"/>
          <a:stretch/>
        </p:blipFill>
        <p:spPr>
          <a:xfrm rot="5400000">
            <a:off x="6439466" y="2109019"/>
            <a:ext cx="1878371" cy="2639961"/>
          </a:xfrm>
          <a:prstGeom prst="rect">
            <a:avLst/>
          </a:prstGeom>
        </p:spPr>
      </p:pic>
      <p:sp>
        <p:nvSpPr>
          <p:cNvPr id="28" name="Textfeld 27">
            <a:extLst>
              <a:ext uri="{FF2B5EF4-FFF2-40B4-BE49-F238E27FC236}">
                <a16:creationId xmlns:a16="http://schemas.microsoft.com/office/drawing/2014/main" id="{7DA4B57D-1891-4974-8F96-F8E22838892D}"/>
              </a:ext>
            </a:extLst>
          </p:cNvPr>
          <p:cNvSpPr txBox="1"/>
          <p:nvPr/>
        </p:nvSpPr>
        <p:spPr>
          <a:xfrm>
            <a:off x="1792935" y="5131857"/>
            <a:ext cx="5536356" cy="461665"/>
          </a:xfrm>
          <a:prstGeom prst="rect">
            <a:avLst/>
          </a:prstGeom>
          <a:noFill/>
        </p:spPr>
        <p:txBody>
          <a:bodyPr wrap="square">
            <a:spAutoFit/>
          </a:bodyPr>
          <a:lstStyle/>
          <a:p>
            <a:pPr algn="ctr"/>
            <a:r>
              <a:rPr lang="de-DE" sz="2400">
                <a:latin typeface="+mj-lt"/>
                <a:ea typeface="Gadugi" panose="020B0502040204020203" pitchFamily="34" charset="0"/>
              </a:rPr>
              <a:t>Sinneswahrnehmung entwickeln</a:t>
            </a:r>
          </a:p>
        </p:txBody>
      </p:sp>
      <p:sp>
        <p:nvSpPr>
          <p:cNvPr id="30" name="Textfeld 29">
            <a:extLst>
              <a:ext uri="{FF2B5EF4-FFF2-40B4-BE49-F238E27FC236}">
                <a16:creationId xmlns:a16="http://schemas.microsoft.com/office/drawing/2014/main" id="{C6BB5075-7C84-405C-87BA-B7F7A2E85F3B}"/>
              </a:ext>
            </a:extLst>
          </p:cNvPr>
          <p:cNvSpPr txBox="1"/>
          <p:nvPr/>
        </p:nvSpPr>
        <p:spPr>
          <a:xfrm>
            <a:off x="829089" y="1373268"/>
            <a:ext cx="5536356" cy="461665"/>
          </a:xfrm>
          <a:prstGeom prst="rect">
            <a:avLst/>
          </a:prstGeom>
          <a:noFill/>
        </p:spPr>
        <p:txBody>
          <a:bodyPr wrap="square">
            <a:spAutoFit/>
          </a:bodyPr>
          <a:lstStyle/>
          <a:p>
            <a:pPr algn="ctr"/>
            <a:r>
              <a:rPr lang="de-DE" sz="2400">
                <a:latin typeface="+mj-lt"/>
                <a:ea typeface="Gadugi" panose="020B0502040204020203" pitchFamily="34" charset="0"/>
              </a:rPr>
              <a:t>Perspektivwechsel einnehmen</a:t>
            </a:r>
          </a:p>
        </p:txBody>
      </p:sp>
      <p:pic>
        <p:nvPicPr>
          <p:cNvPr id="2" name="Sound aufgezeichnet">
            <a:hlinkClick r:id="" action="ppaction://media"/>
            <a:extLst>
              <a:ext uri="{FF2B5EF4-FFF2-40B4-BE49-F238E27FC236}">
                <a16:creationId xmlns:a16="http://schemas.microsoft.com/office/drawing/2014/main" id="{4702BA7A-C5B8-4DCF-8E1B-8A6EBFA7C54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48752237"/>
      </p:ext>
    </p:extLst>
  </p:cSld>
  <p:clrMapOvr>
    <a:masterClrMapping/>
  </p:clrMapOvr>
  <mc:AlternateContent xmlns:mc="http://schemas.openxmlformats.org/markup-compatibility/2006">
    <mc:Choice xmlns:p14="http://schemas.microsoft.com/office/powerpoint/2010/main" Requires="p14">
      <p:transition p14:dur="250" advClick="0" advTm="28000">
        <p:sndAc>
          <p:stSnd>
            <p:snd r:embed="rId5" name="camera.wav"/>
          </p:stSnd>
        </p:sndAc>
      </p:transition>
    </mc:Choice>
    <mc:Fallback>
      <p:transition advClick="0" advTm="28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494BF87-4B96-4B14-86CF-258AEAF05582}"/>
              </a:ext>
            </a:extLst>
          </p:cNvPr>
          <p:cNvPicPr>
            <a:picLocks noChangeAspect="1"/>
          </p:cNvPicPr>
          <p:nvPr/>
        </p:nvPicPr>
        <p:blipFill>
          <a:blip r:embed="rId6"/>
          <a:stretch>
            <a:fillRect/>
          </a:stretch>
        </p:blipFill>
        <p:spPr>
          <a:xfrm>
            <a:off x="2228038" y="0"/>
            <a:ext cx="9172465" cy="6863534"/>
          </a:xfrm>
          <a:prstGeom prst="rect">
            <a:avLst/>
          </a:prstGeom>
        </p:spPr>
      </p:pic>
      <p:sp>
        <p:nvSpPr>
          <p:cNvPr id="3" name="Inhaltsplatzhalter 2"/>
          <p:cNvSpPr>
            <a:spLocks noGrp="1"/>
          </p:cNvSpPr>
          <p:nvPr>
            <p:ph idx="1"/>
          </p:nvPr>
        </p:nvSpPr>
        <p:spPr>
          <a:xfrm>
            <a:off x="2592925"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8</a:t>
            </a:fld>
            <a:endParaRPr lang="en-US"/>
          </a:p>
        </p:txBody>
      </p:sp>
      <p:pic>
        <p:nvPicPr>
          <p:cNvPr id="14" name="Grafik 13">
            <a:extLst>
              <a:ext uri="{FF2B5EF4-FFF2-40B4-BE49-F238E27FC236}">
                <a16:creationId xmlns:a16="http://schemas.microsoft.com/office/drawing/2014/main" id="{DFCDF10E-1E92-4EB1-A2FB-3AF05A9B79C7}"/>
              </a:ext>
            </a:extLst>
          </p:cNvPr>
          <p:cNvPicPr>
            <a:picLocks noChangeAspect="1"/>
          </p:cNvPicPr>
          <p:nvPr/>
        </p:nvPicPr>
        <p:blipFill rotWithShape="1">
          <a:blip r:embed="rId7"/>
          <a:srcRect t="18439" b="14178"/>
          <a:stretch/>
        </p:blipFill>
        <p:spPr>
          <a:xfrm>
            <a:off x="1311579" y="1375823"/>
            <a:ext cx="3116027" cy="2577548"/>
          </a:xfrm>
          <a:prstGeom prst="rect">
            <a:avLst/>
          </a:prstGeom>
        </p:spPr>
      </p:pic>
      <p:pic>
        <p:nvPicPr>
          <p:cNvPr id="18" name="Grafik 17">
            <a:extLst>
              <a:ext uri="{FF2B5EF4-FFF2-40B4-BE49-F238E27FC236}">
                <a16:creationId xmlns:a16="http://schemas.microsoft.com/office/drawing/2014/main" id="{A2E855FA-106C-4466-B07B-34EAB6350FB1}"/>
              </a:ext>
            </a:extLst>
          </p:cNvPr>
          <p:cNvPicPr>
            <a:picLocks noChangeAspect="1"/>
          </p:cNvPicPr>
          <p:nvPr/>
        </p:nvPicPr>
        <p:blipFill rotWithShape="1">
          <a:blip r:embed="rId8"/>
          <a:srcRect l="22835" t="30755" r="21036" b="24406"/>
          <a:stretch/>
        </p:blipFill>
        <p:spPr>
          <a:xfrm>
            <a:off x="1311579" y="4916932"/>
            <a:ext cx="3281516" cy="1966081"/>
          </a:xfrm>
          <a:prstGeom prst="rect">
            <a:avLst/>
          </a:prstGeom>
        </p:spPr>
      </p:pic>
      <p:sp>
        <p:nvSpPr>
          <p:cNvPr id="20" name="Textfeld 19">
            <a:extLst>
              <a:ext uri="{FF2B5EF4-FFF2-40B4-BE49-F238E27FC236}">
                <a16:creationId xmlns:a16="http://schemas.microsoft.com/office/drawing/2014/main" id="{872140F1-2F7E-46B2-B4B4-41FD9439A7E9}"/>
              </a:ext>
            </a:extLst>
          </p:cNvPr>
          <p:cNvSpPr txBox="1"/>
          <p:nvPr/>
        </p:nvSpPr>
        <p:spPr>
          <a:xfrm>
            <a:off x="4193849" y="2273053"/>
            <a:ext cx="4036994" cy="461665"/>
          </a:xfrm>
          <a:prstGeom prst="rect">
            <a:avLst/>
          </a:prstGeom>
          <a:noFill/>
        </p:spPr>
        <p:txBody>
          <a:bodyPr wrap="square">
            <a:spAutoFit/>
          </a:bodyPr>
          <a:lstStyle/>
          <a:p>
            <a:pPr algn="ctr"/>
            <a:r>
              <a:rPr lang="de-DE" sz="2400">
                <a:latin typeface="+mj-lt"/>
                <a:ea typeface="Gadugi" panose="020B0502040204020203" pitchFamily="34" charset="0"/>
              </a:rPr>
              <a:t>Praktische Erfahrungen</a:t>
            </a:r>
          </a:p>
        </p:txBody>
      </p:sp>
      <p:sp>
        <p:nvSpPr>
          <p:cNvPr id="24" name="Textfeld 23">
            <a:extLst>
              <a:ext uri="{FF2B5EF4-FFF2-40B4-BE49-F238E27FC236}">
                <a16:creationId xmlns:a16="http://schemas.microsoft.com/office/drawing/2014/main" id="{90E73C45-BE22-4280-A0B6-EF84FFA313E7}"/>
              </a:ext>
            </a:extLst>
          </p:cNvPr>
          <p:cNvSpPr txBox="1"/>
          <p:nvPr/>
        </p:nvSpPr>
        <p:spPr>
          <a:xfrm>
            <a:off x="3987480" y="5598099"/>
            <a:ext cx="5536356" cy="461665"/>
          </a:xfrm>
          <a:prstGeom prst="rect">
            <a:avLst/>
          </a:prstGeom>
          <a:noFill/>
        </p:spPr>
        <p:txBody>
          <a:bodyPr wrap="square">
            <a:spAutoFit/>
          </a:bodyPr>
          <a:lstStyle/>
          <a:p>
            <a:pPr algn="ctr"/>
            <a:r>
              <a:rPr lang="de-DE" sz="2400">
                <a:latin typeface="+mj-lt"/>
                <a:ea typeface="Gadugi" panose="020B0502040204020203" pitchFamily="34" charset="0"/>
              </a:rPr>
              <a:t>Doppelte Vermittlungspraxis</a:t>
            </a:r>
          </a:p>
        </p:txBody>
      </p:sp>
      <p:pic>
        <p:nvPicPr>
          <p:cNvPr id="2" name="Sound aufgezeichnet">
            <a:hlinkClick r:id="" action="ppaction://media"/>
            <a:extLst>
              <a:ext uri="{FF2B5EF4-FFF2-40B4-BE49-F238E27FC236}">
                <a16:creationId xmlns:a16="http://schemas.microsoft.com/office/drawing/2014/main" id="{C6346A41-53F8-4F52-9271-9B6575935E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01794855"/>
      </p:ext>
    </p:extLst>
  </p:cSld>
  <p:clrMapOvr>
    <a:masterClrMapping/>
  </p:clrMapOvr>
  <mc:AlternateContent xmlns:mc="http://schemas.openxmlformats.org/markup-compatibility/2006">
    <mc:Choice xmlns:p14="http://schemas.microsoft.com/office/powerpoint/2010/main" Requires="p14">
      <p:transition p14:dur="250" advClick="0" advTm="23000">
        <p:sndAc>
          <p:stSnd>
            <p:snd r:embed="rId5" name="camera.wav"/>
          </p:stSnd>
        </p:sndAc>
      </p:transition>
    </mc:Choice>
    <mc:Fallback>
      <p:transition advClick="0" advTm="23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92925" y="1413105"/>
            <a:ext cx="8915400" cy="4486868"/>
          </a:xfrm>
        </p:spPr>
        <p:txBody>
          <a:bodyPr>
            <a:normAutofit/>
          </a:bodyPr>
          <a:lstStyle/>
          <a:p>
            <a:endParaRPr lang="de-DE" sz="2400" i="1">
              <a:effectLst>
                <a:outerShdw blurRad="38100" dist="38100" dir="2700000" algn="tl">
                  <a:srgbClr val="000000">
                    <a:alpha val="43137"/>
                  </a:srgbClr>
                </a:outerShdw>
              </a:effectLst>
            </a:endParaRPr>
          </a:p>
          <a:p>
            <a:pPr marL="114300" indent="0">
              <a:buNone/>
            </a:pPr>
            <a:endParaRPr lang="de-DE" sz="2400" i="1">
              <a:effectLst>
                <a:outerShdw blurRad="38100" dist="38100" dir="2700000" algn="tl">
                  <a:srgbClr val="000000">
                    <a:alpha val="43137"/>
                  </a:srgbClr>
                </a:outerShdw>
              </a:effectLst>
            </a:endParaRPr>
          </a:p>
        </p:txBody>
      </p:sp>
      <p:sp>
        <p:nvSpPr>
          <p:cNvPr id="5" name="Foliennummernplatzhalter 4"/>
          <p:cNvSpPr>
            <a:spLocks noGrp="1"/>
          </p:cNvSpPr>
          <p:nvPr>
            <p:ph type="sldNum" sz="quarter" idx="12"/>
          </p:nvPr>
        </p:nvSpPr>
        <p:spPr/>
        <p:txBody>
          <a:bodyPr/>
          <a:lstStyle/>
          <a:p>
            <a:fld id="{D57F1E4F-1CFF-5643-939E-217C01CDF565}" type="slidenum">
              <a:rPr lang="en-US" smtClean="0"/>
              <a:pPr/>
              <a:t>9</a:t>
            </a:fld>
            <a:endParaRPr lang="en-US"/>
          </a:p>
        </p:txBody>
      </p:sp>
      <p:pic>
        <p:nvPicPr>
          <p:cNvPr id="6" name="Grafik 5">
            <a:extLst>
              <a:ext uri="{FF2B5EF4-FFF2-40B4-BE49-F238E27FC236}">
                <a16:creationId xmlns:a16="http://schemas.microsoft.com/office/drawing/2014/main" id="{1488D716-0087-46D4-AD69-7080C2DAFED2}"/>
              </a:ext>
            </a:extLst>
          </p:cNvPr>
          <p:cNvPicPr>
            <a:picLocks noChangeAspect="1"/>
          </p:cNvPicPr>
          <p:nvPr/>
        </p:nvPicPr>
        <p:blipFill rotWithShape="1">
          <a:blip r:embed="rId6"/>
          <a:srcRect r="10902"/>
          <a:stretch/>
        </p:blipFill>
        <p:spPr>
          <a:xfrm>
            <a:off x="1862881" y="719857"/>
            <a:ext cx="6270856" cy="5278582"/>
          </a:xfrm>
          <a:prstGeom prst="rect">
            <a:avLst/>
          </a:prstGeom>
        </p:spPr>
      </p:pic>
      <p:sp>
        <p:nvSpPr>
          <p:cNvPr id="11" name="Textfeld 10">
            <a:extLst>
              <a:ext uri="{FF2B5EF4-FFF2-40B4-BE49-F238E27FC236}">
                <a16:creationId xmlns:a16="http://schemas.microsoft.com/office/drawing/2014/main" id="{4C136EEA-BDF4-4678-907F-EE2786AF51E0}"/>
              </a:ext>
            </a:extLst>
          </p:cNvPr>
          <p:cNvSpPr txBox="1"/>
          <p:nvPr/>
        </p:nvSpPr>
        <p:spPr>
          <a:xfrm>
            <a:off x="8133737" y="4568483"/>
            <a:ext cx="3978571" cy="1569660"/>
          </a:xfrm>
          <a:prstGeom prst="rect">
            <a:avLst/>
          </a:prstGeom>
          <a:noFill/>
        </p:spPr>
        <p:txBody>
          <a:bodyPr wrap="square" rtlCol="0">
            <a:spAutoFit/>
          </a:bodyPr>
          <a:lstStyle/>
          <a:p>
            <a:pPr algn="ctr"/>
            <a:r>
              <a:rPr lang="de-DE" sz="2400">
                <a:latin typeface="+mj-lt"/>
                <a:ea typeface="Gadugi" panose="020B0502040204020203" pitchFamily="34" charset="0"/>
              </a:rPr>
              <a:t>Attraktive und zukunftsfähige Bildungs- und Ausbildungsgänge mit hoher Durchlässigkeit</a:t>
            </a:r>
          </a:p>
        </p:txBody>
      </p:sp>
      <p:sp>
        <p:nvSpPr>
          <p:cNvPr id="15" name="Textfeld 14" descr="ga - q 21.10. 04.11. &#10;">
            <a:extLst>
              <a:ext uri="{FF2B5EF4-FFF2-40B4-BE49-F238E27FC236}">
                <a16:creationId xmlns:a16="http://schemas.microsoft.com/office/drawing/2014/main" id="{56255BB8-A756-4D3E-A338-F3B35843E129}"/>
              </a:ext>
            </a:extLst>
          </p:cNvPr>
          <p:cNvSpPr txBox="1"/>
          <p:nvPr/>
        </p:nvSpPr>
        <p:spPr>
          <a:xfrm>
            <a:off x="8814316" y="1043773"/>
            <a:ext cx="2776796" cy="738664"/>
          </a:xfrm>
          <a:prstGeom prst="rect">
            <a:avLst/>
          </a:prstGeom>
          <a:noFill/>
        </p:spPr>
        <p:txBody>
          <a:bodyPr wrap="square" rtlCol="0">
            <a:spAutoFit/>
          </a:bodyPr>
          <a:lstStyle/>
          <a:p>
            <a:pPr algn="ctr"/>
            <a:r>
              <a:rPr lang="de-DE" sz="2400">
                <a:latin typeface="+mj-lt"/>
                <a:ea typeface="Gadugi" panose="020B0502040204020203" pitchFamily="34" charset="0"/>
              </a:rPr>
              <a:t>Studienfahrten</a:t>
            </a:r>
          </a:p>
          <a:p>
            <a:endParaRPr lang="de-DE"/>
          </a:p>
        </p:txBody>
      </p:sp>
      <p:sp>
        <p:nvSpPr>
          <p:cNvPr id="17" name="Textfeld 16" descr="ga - q 21.10. 04.11. &#10;">
            <a:extLst>
              <a:ext uri="{FF2B5EF4-FFF2-40B4-BE49-F238E27FC236}">
                <a16:creationId xmlns:a16="http://schemas.microsoft.com/office/drawing/2014/main" id="{1F1B93AD-8FF8-4895-BB4A-1DD2D7278FD0}"/>
              </a:ext>
            </a:extLst>
          </p:cNvPr>
          <p:cNvSpPr txBox="1"/>
          <p:nvPr/>
        </p:nvSpPr>
        <p:spPr>
          <a:xfrm>
            <a:off x="8080949" y="2620484"/>
            <a:ext cx="4243529" cy="1477328"/>
          </a:xfrm>
          <a:prstGeom prst="rect">
            <a:avLst/>
          </a:prstGeom>
          <a:noFill/>
        </p:spPr>
        <p:txBody>
          <a:bodyPr wrap="square" rtlCol="0">
            <a:spAutoFit/>
          </a:bodyPr>
          <a:lstStyle/>
          <a:p>
            <a:pPr algn="ctr"/>
            <a:r>
              <a:rPr lang="de-DE" sz="2400">
                <a:latin typeface="+mj-lt"/>
                <a:ea typeface="Gadugi" panose="020B0502040204020203" pitchFamily="34" charset="0"/>
              </a:rPr>
              <a:t>Demokratisches und wertschätzendes Miteinander</a:t>
            </a:r>
          </a:p>
          <a:p>
            <a:endParaRPr lang="de-DE"/>
          </a:p>
        </p:txBody>
      </p:sp>
      <p:graphicFrame>
        <p:nvGraphicFramePr>
          <p:cNvPr id="19" name="Diagramm 18">
            <a:extLst>
              <a:ext uri="{FF2B5EF4-FFF2-40B4-BE49-F238E27FC236}">
                <a16:creationId xmlns:a16="http://schemas.microsoft.com/office/drawing/2014/main" id="{5C909F8B-A04B-425B-82CD-6ECE40D8F2E9}"/>
              </a:ext>
            </a:extLst>
          </p:cNvPr>
          <p:cNvGraphicFramePr/>
          <p:nvPr>
            <p:extLst>
              <p:ext uri="{D42A27DB-BD31-4B8C-83A1-F6EECF244321}">
                <p14:modId xmlns:p14="http://schemas.microsoft.com/office/powerpoint/2010/main" val="3344740733"/>
              </p:ext>
            </p:extLst>
          </p:nvPr>
        </p:nvGraphicFramePr>
        <p:xfrm>
          <a:off x="1792935" y="6242150"/>
          <a:ext cx="10399065" cy="5013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Sound aufgezeichnet">
            <a:hlinkClick r:id="" action="ppaction://media"/>
            <a:extLst>
              <a:ext uri="{FF2B5EF4-FFF2-40B4-BE49-F238E27FC236}">
                <a16:creationId xmlns:a16="http://schemas.microsoft.com/office/drawing/2014/main" id="{40F26D38-26A7-4C59-AE84-DBAD8F1BE86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8303767"/>
      </p:ext>
    </p:extLst>
  </p:cSld>
  <p:clrMapOvr>
    <a:masterClrMapping/>
  </p:clrMapOvr>
  <mc:AlternateContent xmlns:mc="http://schemas.openxmlformats.org/markup-compatibility/2006">
    <mc:Choice xmlns:p14="http://schemas.microsoft.com/office/powerpoint/2010/main" Requires="p14">
      <p:transition p14:dur="250" advClick="0" advTm="34000">
        <p:sndAc>
          <p:stSnd>
            <p:snd r:embed="rId5" name="camera.wav"/>
          </p:stSnd>
        </p:sndAc>
      </p:transition>
    </mc:Choice>
    <mc:Fallback>
      <p:transition advClick="0" advTm="34000">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etzen">
  <a:themeElements>
    <a:clrScheme name="Benutzerdefiniert 7">
      <a:dk1>
        <a:sysClr val="windowText" lastClr="000000"/>
      </a:dk1>
      <a:lt1>
        <a:sysClr val="window" lastClr="FFFFFF"/>
      </a:lt1>
      <a:dk2>
        <a:srgbClr val="696464"/>
      </a:dk2>
      <a:lt2>
        <a:srgbClr val="FFFFFF"/>
      </a:lt2>
      <a:accent1>
        <a:srgbClr val="9B2D1F"/>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6ABEE8A5F4612489F5AF8FCCC600601" ma:contentTypeVersion="13" ma:contentTypeDescription="Ein neues Dokument erstellen." ma:contentTypeScope="" ma:versionID="400d4412625e4774995fc1b0b712ee1f">
  <xsd:schema xmlns:xsd="http://www.w3.org/2001/XMLSchema" xmlns:xs="http://www.w3.org/2001/XMLSchema" xmlns:p="http://schemas.microsoft.com/office/2006/metadata/properties" xmlns:ns3="337cc779-2d56-4695-ba54-a85cbcc21ec6" xmlns:ns4="091e1a62-3b08-401b-8949-fe6018ac4a0d" targetNamespace="http://schemas.microsoft.com/office/2006/metadata/properties" ma:root="true" ma:fieldsID="2b44a2606fe5deab6be584716ce81fb0" ns3:_="" ns4:_="">
    <xsd:import namespace="337cc779-2d56-4695-ba54-a85cbcc21ec6"/>
    <xsd:import namespace="091e1a62-3b08-401b-8949-fe6018ac4a0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7cc779-2d56-4695-ba54-a85cbcc21e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1e1a62-3b08-401b-8949-fe6018ac4a0d"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SharingHintHash" ma:index="14"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173E39E-D4D6-4659-8791-76F5DEE51386}">
  <ds:schemaRefs>
    <ds:schemaRef ds:uri="091e1a62-3b08-401b-8949-fe6018ac4a0d"/>
    <ds:schemaRef ds:uri="337cc779-2d56-4695-ba54-a85cbcc21e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590F35-1661-45A1-959E-93E7ACEF95D7}">
  <ds:schemaRefs>
    <ds:schemaRef ds:uri="http://schemas.microsoft.com/sharepoint/v3/contenttype/forms"/>
  </ds:schemaRefs>
</ds:datastoreItem>
</file>

<file path=customXml/itemProps3.xml><?xml version="1.0" encoding="utf-8"?>
<ds:datastoreItem xmlns:ds="http://schemas.openxmlformats.org/officeDocument/2006/customXml" ds:itemID="{D5B93F10-4508-43AE-86A4-935F2FBA9F20}">
  <ds:schemaRefs>
    <ds:schemaRef ds:uri="091e1a62-3b08-401b-8949-fe6018ac4a0d"/>
    <ds:schemaRef ds:uri="337cc779-2d56-4695-ba54-a85cbcc21e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Wisp</Template>
  <TotalTime>0</TotalTime>
  <Application>Microsoft Office PowerPoint</Application>
  <PresentationFormat>Breitbild</PresentationFormat>
  <Slides>15</Slides>
  <Notes>14</Notes>
  <HiddenSlides>0</HiddenSlide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Fetzen</vt:lpstr>
      <vt:lpstr>PowerPoint-Präsentation</vt:lpstr>
      <vt:lpstr>Lehrerteam</vt:lpstr>
      <vt:lpstr>Agenda</vt:lpstr>
      <vt:lpstr>1. Vorstellung der LGS</vt:lpstr>
      <vt:lpstr>1. Höhere Berufsfachschule für Sozialassistenz – Unsere Erwartungen</vt:lpstr>
      <vt:lpstr>2. Unser Angebot </vt:lpstr>
      <vt:lpstr>PowerPoint-Präsentation</vt:lpstr>
      <vt:lpstr>PowerPoint-Präsentation</vt:lpstr>
      <vt:lpstr>PowerPoint-Präsentation</vt:lpstr>
      <vt:lpstr>3. Aufnahmevoraussetzungen</vt:lpstr>
      <vt:lpstr>4. Ausbildung und Weiterbildungsmöglichkeiten</vt:lpstr>
      <vt:lpstr>4. Ausbildung und Weiterbildungsmöglichkeiten</vt:lpstr>
      <vt:lpstr>PowerPoint-Präsentation</vt:lpstr>
      <vt:lpstr>4. Stundenplanbeispiel Klasse 12</vt:lpstr>
      <vt:lpstr>5. Offene Fragen    Sie erreichen uns unter der E-Mail-Adresse: b.schulze@lgs-di.de m.voester@lgs-di.de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01FS2</dc:title>
  <dc:creator>Maibienchen</dc:creator>
  <cp:revision>2</cp:revision>
  <dcterms:created xsi:type="dcterms:W3CDTF">2016-02-08T21:53:12Z</dcterms:created>
  <dcterms:modified xsi:type="dcterms:W3CDTF">2021-02-10T10:21:53Z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3139dd5-5437-48fa-b8d8-ae2039d7b302_Enabled">
    <vt:lpwstr>true</vt:lpwstr>
  </property>
  <property fmtid="{D5CDD505-2E9C-101B-9397-08002B2CF9AE}" pid="3" name="MSIP_Label_73139dd5-5437-48fa-b8d8-ae2039d7b302_SetDate">
    <vt:lpwstr>2021-02-08T13:06:37Z</vt:lpwstr>
  </property>
  <property fmtid="{D5CDD505-2E9C-101B-9397-08002B2CF9AE}" pid="4" name="MSIP_Label_73139dd5-5437-48fa-b8d8-ae2039d7b302_Method">
    <vt:lpwstr>Standard</vt:lpwstr>
  </property>
  <property fmtid="{D5CDD505-2E9C-101B-9397-08002B2CF9AE}" pid="5" name="MSIP_Label_73139dd5-5437-48fa-b8d8-ae2039d7b302_Name">
    <vt:lpwstr>Intern</vt:lpwstr>
  </property>
  <property fmtid="{D5CDD505-2E9C-101B-9397-08002B2CF9AE}" pid="6" name="MSIP_Label_73139dd5-5437-48fa-b8d8-ae2039d7b302_SiteId">
    <vt:lpwstr>682f2e1b-bcff-4594-9bad-1dd130bf0ab2</vt:lpwstr>
  </property>
  <property fmtid="{D5CDD505-2E9C-101B-9397-08002B2CF9AE}" pid="7" name="MSIP_Label_73139dd5-5437-48fa-b8d8-ae2039d7b302_ActionId">
    <vt:lpwstr>ede3ba69-ad64-47f4-be01-00000cc09e60</vt:lpwstr>
  </property>
  <property fmtid="{D5CDD505-2E9C-101B-9397-08002B2CF9AE}" pid="8" name="MSIP_Label_73139dd5-5437-48fa-b8d8-ae2039d7b302_ContentBits">
    <vt:lpwstr>0</vt:lpwstr>
  </property>
  <property fmtid="{D5CDD505-2E9C-101B-9397-08002B2CF9AE}" pid="9" name="ContentTypeId">
    <vt:lpwstr>0x01010046ABEE8A5F4612489F5AF8FCCC600601</vt:lpwstr>
  </property>
</Properties>
</file>